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1FFE-81B1-447C-69B8-A19A6A8DA73A}" v="9" dt="2025-05-15T21:40:19.570"/>
    <p1510:client id="{2462FAD7-EDFC-32DA-E983-E8C3BC17B496}" v="13" dt="2025-05-16T07:44:47.992"/>
    <p1510:client id="{6444EAE4-6FA5-440B-9639-F1B153CEE904}" v="95" dt="2025-05-15T21:49:51.111"/>
    <p1510:client id="{71E2205D-0213-B873-DF1E-B2B4CC7F608E}" v="405" dt="2025-05-15T20:58:1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an Dobbelaere" userId="fd5df4c1-5716-406f-b8df-ca1d12da596b" providerId="ADAL" clId="{6444EAE4-6FA5-440B-9639-F1B153CEE904}"/>
    <pc:docChg chg="undo custSel modSld">
      <pc:chgData name="Daan Dobbelaere" userId="fd5df4c1-5716-406f-b8df-ca1d12da596b" providerId="ADAL" clId="{6444EAE4-6FA5-440B-9639-F1B153CEE904}" dt="2025-05-16T08:20:04.312" v="139" actId="1038"/>
      <pc:docMkLst>
        <pc:docMk/>
      </pc:docMkLst>
      <pc:sldChg chg="addSp delSp modSp mod">
        <pc:chgData name="Daan Dobbelaere" userId="fd5df4c1-5716-406f-b8df-ca1d12da596b" providerId="ADAL" clId="{6444EAE4-6FA5-440B-9639-F1B153CEE904}" dt="2025-05-16T08:20:04.312" v="139" actId="1038"/>
        <pc:sldMkLst>
          <pc:docMk/>
          <pc:sldMk cId="1943515692" sldId="256"/>
        </pc:sldMkLst>
        <pc:spChg chg="mod">
          <ac:chgData name="Daan Dobbelaere" userId="fd5df4c1-5716-406f-b8df-ca1d12da596b" providerId="ADAL" clId="{6444EAE4-6FA5-440B-9639-F1B153CEE904}" dt="2025-05-16T08:19:25.566" v="137" actId="20577"/>
          <ac:spMkLst>
            <pc:docMk/>
            <pc:sldMk cId="1943515692" sldId="256"/>
            <ac:spMk id="2" creationId="{EAA00E54-E30C-2AF3-A40C-D2362CC449E9}"/>
          </ac:spMkLst>
        </pc:spChg>
        <pc:spChg chg="mod">
          <ac:chgData name="Daan Dobbelaere" userId="fd5df4c1-5716-406f-b8df-ca1d12da596b" providerId="ADAL" clId="{6444EAE4-6FA5-440B-9639-F1B153CEE904}" dt="2025-05-15T21:37:43.939" v="35" actId="2711"/>
          <ac:spMkLst>
            <pc:docMk/>
            <pc:sldMk cId="1943515692" sldId="256"/>
            <ac:spMk id="3" creationId="{0710FE67-570F-E894-9776-2CA995F9C99D}"/>
          </ac:spMkLst>
        </pc:spChg>
        <pc:spChg chg="add del mod">
          <ac:chgData name="Daan Dobbelaere" userId="fd5df4c1-5716-406f-b8df-ca1d12da596b" providerId="ADAL" clId="{6444EAE4-6FA5-440B-9639-F1B153CEE904}" dt="2025-05-15T20:31:17.213" v="2" actId="478"/>
          <ac:spMkLst>
            <pc:docMk/>
            <pc:sldMk cId="1943515692" sldId="256"/>
            <ac:spMk id="5" creationId="{89C21A5B-E77C-F893-0882-808A21372A90}"/>
          </ac:spMkLst>
        </pc:spChg>
        <pc:spChg chg="add del">
          <ac:chgData name="Daan Dobbelaere" userId="fd5df4c1-5716-406f-b8df-ca1d12da596b" providerId="ADAL" clId="{6444EAE4-6FA5-440B-9639-F1B153CEE904}" dt="2025-05-15T20:31:25.126" v="4" actId="478"/>
          <ac:spMkLst>
            <pc:docMk/>
            <pc:sldMk cId="1943515692" sldId="256"/>
            <ac:spMk id="6" creationId="{32233B48-9C33-FA72-DC4F-563FA0DD8ECC}"/>
          </ac:spMkLst>
        </pc:spChg>
        <pc:picChg chg="add del mod">
          <ac:chgData name="Daan Dobbelaere" userId="fd5df4c1-5716-406f-b8df-ca1d12da596b" providerId="ADAL" clId="{6444EAE4-6FA5-440B-9639-F1B153CEE904}" dt="2025-05-15T20:31:59.025" v="9" actId="478"/>
          <ac:picMkLst>
            <pc:docMk/>
            <pc:sldMk cId="1943515692" sldId="256"/>
            <ac:picMk id="9" creationId="{5D959791-7AE1-754C-5457-D7F863AB6F81}"/>
          </ac:picMkLst>
        </pc:picChg>
        <pc:picChg chg="add mod ord">
          <ac:chgData name="Daan Dobbelaere" userId="fd5df4c1-5716-406f-b8df-ca1d12da596b" providerId="ADAL" clId="{6444EAE4-6FA5-440B-9639-F1B153CEE904}" dt="2025-05-16T08:20:04.312" v="139" actId="1038"/>
          <ac:picMkLst>
            <pc:docMk/>
            <pc:sldMk cId="1943515692" sldId="256"/>
            <ac:picMk id="11" creationId="{4E696BFA-3715-CCDB-2F6F-9681A1E4F104}"/>
          </ac:picMkLst>
        </pc:picChg>
      </pc:sldChg>
      <pc:sldChg chg="modSp mod">
        <pc:chgData name="Daan Dobbelaere" userId="fd5df4c1-5716-406f-b8df-ca1d12da596b" providerId="ADAL" clId="{6444EAE4-6FA5-440B-9639-F1B153CEE904}" dt="2025-05-15T21:38:17.902" v="41" actId="2711"/>
        <pc:sldMkLst>
          <pc:docMk/>
          <pc:sldMk cId="1601153071" sldId="257"/>
        </pc:sldMkLst>
        <pc:spChg chg="mod">
          <ac:chgData name="Daan Dobbelaere" userId="fd5df4c1-5716-406f-b8df-ca1d12da596b" providerId="ADAL" clId="{6444EAE4-6FA5-440B-9639-F1B153CEE904}" dt="2025-05-15T21:38:09.427" v="38" actId="113"/>
          <ac:spMkLst>
            <pc:docMk/>
            <pc:sldMk cId="1601153071" sldId="257"/>
            <ac:spMk id="2" creationId="{1DE781EB-A85C-3418-B700-374DE91CD889}"/>
          </ac:spMkLst>
        </pc:spChg>
        <pc:spChg chg="mod">
          <ac:chgData name="Daan Dobbelaere" userId="fd5df4c1-5716-406f-b8df-ca1d12da596b" providerId="ADAL" clId="{6444EAE4-6FA5-440B-9639-F1B153CEE904}" dt="2025-05-15T21:38:17.902" v="41" actId="2711"/>
          <ac:spMkLst>
            <pc:docMk/>
            <pc:sldMk cId="1601153071" sldId="257"/>
            <ac:spMk id="3" creationId="{D9006D9F-2C43-D9BB-16AC-51906B18FD57}"/>
          </ac:spMkLst>
        </pc:spChg>
      </pc:sldChg>
      <pc:sldChg chg="addSp delSp modSp mod">
        <pc:chgData name="Daan Dobbelaere" userId="fd5df4c1-5716-406f-b8df-ca1d12da596b" providerId="ADAL" clId="{6444EAE4-6FA5-440B-9639-F1B153CEE904}" dt="2025-05-15T21:49:51.111" v="130" actId="2085"/>
        <pc:sldMkLst>
          <pc:docMk/>
          <pc:sldMk cId="3498172605" sldId="258"/>
        </pc:sldMkLst>
        <pc:spChg chg="del mod">
          <ac:chgData name="Daan Dobbelaere" userId="fd5df4c1-5716-406f-b8df-ca1d12da596b" providerId="ADAL" clId="{6444EAE4-6FA5-440B-9639-F1B153CEE904}" dt="2025-05-15T21:42:25.182" v="70" actId="478"/>
          <ac:spMkLst>
            <pc:docMk/>
            <pc:sldMk cId="3498172605" sldId="258"/>
            <ac:spMk id="5" creationId="{24AD1FBA-5F17-7C85-041A-4E0C3DD78132}"/>
          </ac:spMkLst>
        </pc:spChg>
        <pc:spChg chg="del mod topLvl">
          <ac:chgData name="Daan Dobbelaere" userId="fd5df4c1-5716-406f-b8df-ca1d12da596b" providerId="ADAL" clId="{6444EAE4-6FA5-440B-9639-F1B153CEE904}" dt="2025-05-15T21:42:28.173" v="71" actId="478"/>
          <ac:spMkLst>
            <pc:docMk/>
            <pc:sldMk cId="3498172605" sldId="258"/>
            <ac:spMk id="6" creationId="{D6DEF24F-591B-94D5-A1F8-2AD97DFA3CFD}"/>
          </ac:spMkLst>
        </pc:spChg>
        <pc:spChg chg="add mod">
          <ac:chgData name="Daan Dobbelaere" userId="fd5df4c1-5716-406f-b8df-ca1d12da596b" providerId="ADAL" clId="{6444EAE4-6FA5-440B-9639-F1B153CEE904}" dt="2025-05-15T21:49:37.836" v="129" actId="208"/>
          <ac:spMkLst>
            <pc:docMk/>
            <pc:sldMk cId="3498172605" sldId="258"/>
            <ac:spMk id="12" creationId="{1B1B5C21-E424-62F6-F4CF-8C46FE931241}"/>
          </ac:spMkLst>
        </pc:spChg>
        <pc:spChg chg="add del mod">
          <ac:chgData name="Daan Dobbelaere" userId="fd5df4c1-5716-406f-b8df-ca1d12da596b" providerId="ADAL" clId="{6444EAE4-6FA5-440B-9639-F1B153CEE904}" dt="2025-05-15T21:45:36.712" v="92" actId="478"/>
          <ac:spMkLst>
            <pc:docMk/>
            <pc:sldMk cId="3498172605" sldId="258"/>
            <ac:spMk id="15" creationId="{56E5220A-6222-2D61-36C3-6C4406B1C79A}"/>
          </ac:spMkLst>
        </pc:spChg>
        <pc:spChg chg="add del mod">
          <ac:chgData name="Daan Dobbelaere" userId="fd5df4c1-5716-406f-b8df-ca1d12da596b" providerId="ADAL" clId="{6444EAE4-6FA5-440B-9639-F1B153CEE904}" dt="2025-05-15T21:45:36.712" v="92" actId="478"/>
          <ac:spMkLst>
            <pc:docMk/>
            <pc:sldMk cId="3498172605" sldId="258"/>
            <ac:spMk id="16" creationId="{4A27AF9D-C77C-7AEA-8E0A-A70BEE955F95}"/>
          </ac:spMkLst>
        </pc:spChg>
        <pc:spChg chg="add mod ord">
          <ac:chgData name="Daan Dobbelaere" userId="fd5df4c1-5716-406f-b8df-ca1d12da596b" providerId="ADAL" clId="{6444EAE4-6FA5-440B-9639-F1B153CEE904}" dt="2025-05-15T21:49:51.111" v="130" actId="2085"/>
          <ac:spMkLst>
            <pc:docMk/>
            <pc:sldMk cId="3498172605" sldId="258"/>
            <ac:spMk id="18" creationId="{D774B3DD-C5CE-0C0C-1661-7D8B4310DA35}"/>
          </ac:spMkLst>
        </pc:spChg>
        <pc:spChg chg="add mod ord">
          <ac:chgData name="Daan Dobbelaere" userId="fd5df4c1-5716-406f-b8df-ca1d12da596b" providerId="ADAL" clId="{6444EAE4-6FA5-440B-9639-F1B153CEE904}" dt="2025-05-15T21:48:44.156" v="119" actId="14100"/>
          <ac:spMkLst>
            <pc:docMk/>
            <pc:sldMk cId="3498172605" sldId="258"/>
            <ac:spMk id="19" creationId="{8673AB72-A41C-53D6-04C5-E0CE3F4EAA7B}"/>
          </ac:spMkLst>
        </pc:spChg>
        <pc:spChg chg="add del mod">
          <ac:chgData name="Daan Dobbelaere" userId="fd5df4c1-5716-406f-b8df-ca1d12da596b" providerId="ADAL" clId="{6444EAE4-6FA5-440B-9639-F1B153CEE904}" dt="2025-05-15T21:49:27.987" v="128" actId="478"/>
          <ac:spMkLst>
            <pc:docMk/>
            <pc:sldMk cId="3498172605" sldId="258"/>
            <ac:spMk id="20" creationId="{70339F2C-146F-2A2D-D927-CBEBA7DE37D1}"/>
          </ac:spMkLst>
        </pc:spChg>
        <pc:grpChg chg="add del mod">
          <ac:chgData name="Daan Dobbelaere" userId="fd5df4c1-5716-406f-b8df-ca1d12da596b" providerId="ADAL" clId="{6444EAE4-6FA5-440B-9639-F1B153CEE904}" dt="2025-05-15T21:42:28.173" v="71" actId="478"/>
          <ac:grpSpMkLst>
            <pc:docMk/>
            <pc:sldMk cId="3498172605" sldId="258"/>
            <ac:grpSpMk id="7" creationId="{2EB48831-B5D4-819E-35CF-1A328F4DFF9C}"/>
          </ac:grpSpMkLst>
        </pc:grpChg>
        <pc:picChg chg="mod ord topLvl">
          <ac:chgData name="Daan Dobbelaere" userId="fd5df4c1-5716-406f-b8df-ca1d12da596b" providerId="ADAL" clId="{6444EAE4-6FA5-440B-9639-F1B153CEE904}" dt="2025-05-15T21:48:53.474" v="121" actId="167"/>
          <ac:picMkLst>
            <pc:docMk/>
            <pc:sldMk cId="3498172605" sldId="258"/>
            <ac:picMk id="4" creationId="{B71C4C20-E56A-7E9A-F979-4234C4421326}"/>
          </ac:picMkLst>
        </pc:picChg>
        <pc:picChg chg="add del mod modCrop">
          <ac:chgData name="Daan Dobbelaere" userId="fd5df4c1-5716-406f-b8df-ca1d12da596b" providerId="ADAL" clId="{6444EAE4-6FA5-440B-9639-F1B153CEE904}" dt="2025-05-15T21:42:20.704" v="69" actId="21"/>
          <ac:picMkLst>
            <pc:docMk/>
            <pc:sldMk cId="3498172605" sldId="258"/>
            <ac:picMk id="10" creationId="{8C64B9F8-74D7-95E5-125C-26498457E5D6}"/>
          </ac:picMkLst>
        </pc:picChg>
        <pc:picChg chg="add mod">
          <ac:chgData name="Daan Dobbelaere" userId="fd5df4c1-5716-406f-b8df-ca1d12da596b" providerId="ADAL" clId="{6444EAE4-6FA5-440B-9639-F1B153CEE904}" dt="2025-05-15T21:43:17.858" v="84" actId="1076"/>
          <ac:picMkLst>
            <pc:docMk/>
            <pc:sldMk cId="3498172605" sldId="258"/>
            <ac:picMk id="14" creationId="{8C64B9F8-74D7-95E5-125C-26498457E5D6}"/>
          </ac:picMkLst>
        </pc:picChg>
        <pc:picChg chg="add mod modCrop">
          <ac:chgData name="Daan Dobbelaere" userId="fd5df4c1-5716-406f-b8df-ca1d12da596b" providerId="ADAL" clId="{6444EAE4-6FA5-440B-9639-F1B153CEE904}" dt="2025-05-15T21:46:47.756" v="105" actId="1035"/>
          <ac:picMkLst>
            <pc:docMk/>
            <pc:sldMk cId="3498172605" sldId="258"/>
            <ac:picMk id="17" creationId="{844B5DCB-07BA-160F-C71F-67FE14B6DFCE}"/>
          </ac:picMkLst>
        </pc:picChg>
      </pc:sldChg>
    </pc:docChg>
  </pc:docChgLst>
  <pc:docChgLst>
    <pc:chgData name="Jasper Dekeyser" userId="S::jasper.dekeyser@ugent.be::8bd72a2d-9848-4a57-8229-eeda8b1ca196" providerId="AD" clId="Web-{71E2205D-0213-B873-DF1E-B2B4CC7F608E}"/>
    <pc:docChg chg="addSld modSld addMainMaster delMainMaster">
      <pc:chgData name="Jasper Dekeyser" userId="S::jasper.dekeyser@ugent.be::8bd72a2d-9848-4a57-8229-eeda8b1ca196" providerId="AD" clId="Web-{71E2205D-0213-B873-DF1E-B2B4CC7F608E}" dt="2025-05-15T20:58:11.480" v="374" actId="20577"/>
      <pc:docMkLst>
        <pc:docMk/>
      </pc:docMkLst>
      <pc:sldChg chg="addSp delSp modSp mod modClrScheme chgLayout">
        <pc:chgData name="Jasper Dekeyser" userId="S::jasper.dekeyser@ugent.be::8bd72a2d-9848-4a57-8229-eeda8b1ca196" providerId="AD" clId="Web-{71E2205D-0213-B873-DF1E-B2B4CC7F608E}" dt="2025-05-15T19:11:00.289" v="100"/>
        <pc:sldMkLst>
          <pc:docMk/>
          <pc:sldMk cId="1943515692" sldId="256"/>
        </pc:sldMkLst>
        <pc:spChg chg="mod ord">
          <ac:chgData name="Jasper Dekeyser" userId="S::jasper.dekeyser@ugent.be::8bd72a2d-9848-4a57-8229-eeda8b1ca196" providerId="AD" clId="Web-{71E2205D-0213-B873-DF1E-B2B4CC7F608E}" dt="2025-05-15T18:52:54.414" v="22"/>
          <ac:spMkLst>
            <pc:docMk/>
            <pc:sldMk cId="1943515692" sldId="256"/>
            <ac:spMk id="2" creationId="{EAA00E54-E30C-2AF3-A40C-D2362CC449E9}"/>
          </ac:spMkLst>
        </pc:spChg>
        <pc:spChg chg="mod ord">
          <ac:chgData name="Jasper Dekeyser" userId="S::jasper.dekeyser@ugent.be::8bd72a2d-9848-4a57-8229-eeda8b1ca196" providerId="AD" clId="Web-{71E2205D-0213-B873-DF1E-B2B4CC7F608E}" dt="2025-05-15T18:52:54.414" v="22"/>
          <ac:spMkLst>
            <pc:docMk/>
            <pc:sldMk cId="1943515692" sldId="256"/>
            <ac:spMk id="3" creationId="{0710FE67-570F-E894-9776-2CA995F9C99D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10:57.821" v="98"/>
          <ac:spMkLst>
            <pc:docMk/>
            <pc:sldMk cId="1943515692" sldId="256"/>
            <ac:spMk id="4" creationId="{C192D1D0-305E-9E19-7939-EEB4F5F6BDB7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11:00.289" v="100"/>
          <ac:spMkLst>
            <pc:docMk/>
            <pc:sldMk cId="1943515692" sldId="256"/>
            <ac:spMk id="5" creationId="{0F2A20CE-8E8F-CD19-16F9-C1F796696059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8:52:54.414" v="22"/>
          <ac:spMkLst>
            <pc:docMk/>
            <pc:sldMk cId="1943515692" sldId="256"/>
            <ac:spMk id="8" creationId="{B330B39F-33D5-BFA5-5FF9-9B4228925773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10:52.039" v="96"/>
          <ac:spMkLst>
            <pc:docMk/>
            <pc:sldMk cId="1943515692" sldId="256"/>
            <ac:spMk id="10" creationId="{92A128AC-755A-A62B-C17D-5F63C9FBB9D5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10:56.680" v="97"/>
          <ac:spMkLst>
            <pc:docMk/>
            <pc:sldMk cId="1943515692" sldId="256"/>
            <ac:spMk id="12" creationId="{0FB76E46-4A80-844A-C906-F955E7422CD9}"/>
          </ac:spMkLst>
        </pc:spChg>
      </pc:sldChg>
      <pc:sldChg chg="addSp modSp mod modClrScheme chgLayout">
        <pc:chgData name="Jasper Dekeyser" userId="S::jasper.dekeyser@ugent.be::8bd72a2d-9848-4a57-8229-eeda8b1ca196" providerId="AD" clId="Web-{71E2205D-0213-B873-DF1E-B2B4CC7F608E}" dt="2025-05-15T19:18:14.380" v="132"/>
        <pc:sldMkLst>
          <pc:docMk/>
          <pc:sldMk cId="1601153071" sldId="257"/>
        </pc:sldMkLst>
        <pc:spChg chg="mod ord">
          <ac:chgData name="Jasper Dekeyser" userId="S::jasper.dekeyser@ugent.be::8bd72a2d-9848-4a57-8229-eeda8b1ca196" providerId="AD" clId="Web-{71E2205D-0213-B873-DF1E-B2B4CC7F608E}" dt="2025-05-15T18:52:21.647" v="21"/>
          <ac:spMkLst>
            <pc:docMk/>
            <pc:sldMk cId="1601153071" sldId="257"/>
            <ac:spMk id="2" creationId="{1DE781EB-A85C-3418-B700-374DE91CD889}"/>
          </ac:spMkLst>
        </pc:spChg>
        <pc:spChg chg="mod ord">
          <ac:chgData name="Jasper Dekeyser" userId="S::jasper.dekeyser@ugent.be::8bd72a2d-9848-4a57-8229-eeda8b1ca196" providerId="AD" clId="Web-{71E2205D-0213-B873-DF1E-B2B4CC7F608E}" dt="2025-05-15T19:07:11.908" v="75" actId="20577"/>
          <ac:spMkLst>
            <pc:docMk/>
            <pc:sldMk cId="1601153071" sldId="257"/>
            <ac:spMk id="3" creationId="{D9006D9F-2C43-D9BB-16AC-51906B18FD57}"/>
          </ac:spMkLst>
        </pc:spChg>
        <pc:picChg chg="add mod">
          <ac:chgData name="Jasper Dekeyser" userId="S::jasper.dekeyser@ugent.be::8bd72a2d-9848-4a57-8229-eeda8b1ca196" providerId="AD" clId="Web-{71E2205D-0213-B873-DF1E-B2B4CC7F608E}" dt="2025-05-15T19:18:14.380" v="132"/>
          <ac:picMkLst>
            <pc:docMk/>
            <pc:sldMk cId="1601153071" sldId="257"/>
            <ac:picMk id="4" creationId="{DC893E87-5BB9-DA50-DD70-0E80A8D1AA77}"/>
          </ac:picMkLst>
        </pc:picChg>
      </pc:sldChg>
      <pc:sldChg chg="addSp modSp mod modClrScheme chgLayout">
        <pc:chgData name="Jasper Dekeyser" userId="S::jasper.dekeyser@ugent.be::8bd72a2d-9848-4a57-8229-eeda8b1ca196" providerId="AD" clId="Web-{71E2205D-0213-B873-DF1E-B2B4CC7F608E}" dt="2025-05-15T20:23:30.584" v="329"/>
        <pc:sldMkLst>
          <pc:docMk/>
          <pc:sldMk cId="3498172605" sldId="258"/>
        </pc:sldMkLst>
        <pc:spChg chg="mod ord">
          <ac:chgData name="Jasper Dekeyser" userId="S::jasper.dekeyser@ugent.be::8bd72a2d-9848-4a57-8229-eeda8b1ca196" providerId="AD" clId="Web-{71E2205D-0213-B873-DF1E-B2B4CC7F608E}" dt="2025-05-15T19:27:13.021" v="164" actId="20577"/>
          <ac:spMkLst>
            <pc:docMk/>
            <pc:sldMk cId="3498172605" sldId="258"/>
            <ac:spMk id="2" creationId="{F488548A-0C85-AE4F-1F1B-9D75E14D65DF}"/>
          </ac:spMkLst>
        </pc:spChg>
        <pc:spChg chg="mod ord">
          <ac:chgData name="Jasper Dekeyser" userId="S::jasper.dekeyser@ugent.be::8bd72a2d-9848-4a57-8229-eeda8b1ca196" providerId="AD" clId="Web-{71E2205D-0213-B873-DF1E-B2B4CC7F608E}" dt="2025-05-15T19:09:27.427" v="95" actId="14100"/>
          <ac:spMkLst>
            <pc:docMk/>
            <pc:sldMk cId="3498172605" sldId="258"/>
            <ac:spMk id="3" creationId="{C8772A48-BFB6-EAFA-6CAD-0BACD80A90B1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20:22:17.299" v="321" actId="20577"/>
          <ac:spMkLst>
            <pc:docMk/>
            <pc:sldMk cId="3498172605" sldId="258"/>
            <ac:spMk id="5" creationId="{24AD1FBA-5F17-7C85-041A-4E0C3DD78132}"/>
          </ac:spMkLst>
        </pc:spChg>
        <pc:spChg chg="add mod ord">
          <ac:chgData name="Jasper Dekeyser" userId="S::jasper.dekeyser@ugent.be::8bd72a2d-9848-4a57-8229-eeda8b1ca196" providerId="AD" clId="Web-{71E2205D-0213-B873-DF1E-B2B4CC7F608E}" dt="2025-05-15T20:23:30.584" v="329"/>
          <ac:spMkLst>
            <pc:docMk/>
            <pc:sldMk cId="3498172605" sldId="258"/>
            <ac:spMk id="6" creationId="{D6DEF24F-591B-94D5-A1F8-2AD97DFA3CFD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08:50.895" v="86"/>
          <ac:spMkLst>
            <pc:docMk/>
            <pc:sldMk cId="3498172605" sldId="258"/>
            <ac:spMk id="9" creationId="{879CAEE9-A7BE-FB04-02A5-A227BCDA74DA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08:50.895" v="86"/>
          <ac:spMkLst>
            <pc:docMk/>
            <pc:sldMk cId="3498172605" sldId="258"/>
            <ac:spMk id="11" creationId="{CC671DC8-B540-F218-9AD9-1FAE98A69E23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08:50.895" v="86"/>
          <ac:spMkLst>
            <pc:docMk/>
            <pc:sldMk cId="3498172605" sldId="258"/>
            <ac:spMk id="13" creationId="{7CA1F4E8-1607-69E5-FB44-1084D61CF435}"/>
          </ac:spMkLst>
        </pc:spChg>
        <pc:picChg chg="add mod">
          <ac:chgData name="Jasper Dekeyser" userId="S::jasper.dekeyser@ugent.be::8bd72a2d-9848-4a57-8229-eeda8b1ca196" providerId="AD" clId="Web-{71E2205D-0213-B873-DF1E-B2B4CC7F608E}" dt="2025-05-15T19:11:52.244" v="102" actId="1076"/>
          <ac:picMkLst>
            <pc:docMk/>
            <pc:sldMk cId="3498172605" sldId="258"/>
            <ac:picMk id="4" creationId="{B71C4C20-E56A-7E9A-F979-4234C4421326}"/>
          </ac:picMkLst>
        </pc:picChg>
      </pc:sldChg>
      <pc:sldChg chg="addSp delSp modSp mod modClrScheme chgLayout">
        <pc:chgData name="Jasper Dekeyser" userId="S::jasper.dekeyser@ugent.be::8bd72a2d-9848-4a57-8229-eeda8b1ca196" providerId="AD" clId="Web-{71E2205D-0213-B873-DF1E-B2B4CC7F608E}" dt="2025-05-15T19:47:27.135" v="301"/>
        <pc:sldMkLst>
          <pc:docMk/>
          <pc:sldMk cId="3897089048" sldId="259"/>
        </pc:sldMkLst>
        <pc:spChg chg="mod ord">
          <ac:chgData name="Jasper Dekeyser" userId="S::jasper.dekeyser@ugent.be::8bd72a2d-9848-4a57-8229-eeda8b1ca196" providerId="AD" clId="Web-{71E2205D-0213-B873-DF1E-B2B4CC7F608E}" dt="2025-05-15T19:47:21.744" v="300"/>
          <ac:spMkLst>
            <pc:docMk/>
            <pc:sldMk cId="3897089048" sldId="259"/>
            <ac:spMk id="2" creationId="{56277237-80AF-FF78-C741-2AE2890938F0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47:27.135" v="301"/>
          <ac:spMkLst>
            <pc:docMk/>
            <pc:sldMk cId="3897089048" sldId="259"/>
            <ac:spMk id="7" creationId="{62FBABC5-3552-2BDF-A3B4-C61E06D5E2AB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47:21.744" v="300"/>
          <ac:spMkLst>
            <pc:docMk/>
            <pc:sldMk cId="3897089048" sldId="259"/>
            <ac:spMk id="9" creationId="{7FAE8359-DD76-B18B-C99F-95CBA8A07170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47:21.744" v="300"/>
          <ac:spMkLst>
            <pc:docMk/>
            <pc:sldMk cId="3897089048" sldId="259"/>
            <ac:spMk id="11" creationId="{D06B7DE3-E807-089A-3294-0805E3437478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47:21.744" v="300"/>
          <ac:spMkLst>
            <pc:docMk/>
            <pc:sldMk cId="3897089048" sldId="259"/>
            <ac:spMk id="13" creationId="{C23F5D17-6211-67FE-43AD-EC7088EBEB28}"/>
          </ac:spMkLst>
        </pc:spChg>
        <pc:picChg chg="del">
          <ac:chgData name="Jasper Dekeyser" userId="S::jasper.dekeyser@ugent.be::8bd72a2d-9848-4a57-8229-eeda8b1ca196" providerId="AD" clId="Web-{71E2205D-0213-B873-DF1E-B2B4CC7F608E}" dt="2025-05-15T19:08:22.754" v="76"/>
          <ac:picMkLst>
            <pc:docMk/>
            <pc:sldMk cId="3897089048" sldId="259"/>
            <ac:picMk id="8" creationId="{AC818BCD-A94E-0425-173A-5DF694874BE5}"/>
          </ac:picMkLst>
        </pc:picChg>
      </pc:sldChg>
      <pc:sldChg chg="addSp delSp modSp mod modClrScheme chgLayout">
        <pc:chgData name="Jasper Dekeyser" userId="S::jasper.dekeyser@ugent.be::8bd72a2d-9848-4a57-8229-eeda8b1ca196" providerId="AD" clId="Web-{71E2205D-0213-B873-DF1E-B2B4CC7F608E}" dt="2025-05-15T20:58:11.480" v="374" actId="20577"/>
        <pc:sldMkLst>
          <pc:docMk/>
          <pc:sldMk cId="72053005" sldId="260"/>
        </pc:sldMkLst>
        <pc:spChg chg="mod ord">
          <ac:chgData name="Jasper Dekeyser" userId="S::jasper.dekeyser@ugent.be::8bd72a2d-9848-4a57-8229-eeda8b1ca196" providerId="AD" clId="Web-{71E2205D-0213-B873-DF1E-B2B4CC7F608E}" dt="2025-05-15T19:16:23.658" v="125"/>
          <ac:spMkLst>
            <pc:docMk/>
            <pc:sldMk cId="72053005" sldId="260"/>
            <ac:spMk id="2" creationId="{5E1FEFA3-C3C7-7445-58D8-0479F5477218}"/>
          </ac:spMkLst>
        </pc:spChg>
        <pc:spChg chg="del mod ord">
          <ac:chgData name="Jasper Dekeyser" userId="S::jasper.dekeyser@ugent.be::8bd72a2d-9848-4a57-8229-eeda8b1ca196" providerId="AD" clId="Web-{71E2205D-0213-B873-DF1E-B2B4CC7F608E}" dt="2025-05-15T19:20:02.618" v="159"/>
          <ac:spMkLst>
            <pc:docMk/>
            <pc:sldMk cId="72053005" sldId="260"/>
            <ac:spMk id="3" creationId="{3BCEC445-DC8A-CF85-B3D0-CFE00D7048F3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20:58:11.480" v="374" actId="20577"/>
          <ac:spMkLst>
            <pc:docMk/>
            <pc:sldMk cId="72053005" sldId="260"/>
            <ac:spMk id="6" creationId="{FD0FDD13-D6E9-FD6D-1246-68C4C03E4EB1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16:30.502" v="126"/>
          <ac:spMkLst>
            <pc:docMk/>
            <pc:sldMk cId="72053005" sldId="260"/>
            <ac:spMk id="8" creationId="{67BE0A4A-A2BC-6D4E-BB58-E39D0A8218A3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20:05.587" v="160"/>
          <ac:spMkLst>
            <pc:docMk/>
            <pc:sldMk cId="72053005" sldId="260"/>
            <ac:spMk id="9" creationId="{8B9F580D-9FD3-9267-6F5C-4E4273DED885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18:55.710" v="135"/>
          <ac:spMkLst>
            <pc:docMk/>
            <pc:sldMk cId="72053005" sldId="260"/>
            <ac:spMk id="10" creationId="{79E1689B-8A6D-A3E5-B7BC-ECBE21BBAE38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18:55.710" v="135"/>
          <ac:spMkLst>
            <pc:docMk/>
            <pc:sldMk cId="72053005" sldId="260"/>
            <ac:spMk id="12" creationId="{1739406F-F8CC-BD34-472C-72C60E4CCD40}"/>
          </ac:spMkLst>
        </pc:spChg>
        <pc:spChg chg="add mod">
          <ac:chgData name="Jasper Dekeyser" userId="S::jasper.dekeyser@ugent.be::8bd72a2d-9848-4a57-8229-eeda8b1ca196" providerId="AD" clId="Web-{71E2205D-0213-B873-DF1E-B2B4CC7F608E}" dt="2025-05-15T19:18:55.710" v="135"/>
          <ac:spMkLst>
            <pc:docMk/>
            <pc:sldMk cId="72053005" sldId="260"/>
            <ac:spMk id="14" creationId="{1D186F5D-FF78-59FE-469C-F84588A720F3}"/>
          </ac:spMkLst>
        </pc:spChg>
        <pc:picChg chg="add mod ord">
          <ac:chgData name="Jasper Dekeyser" userId="S::jasper.dekeyser@ugent.be::8bd72a2d-9848-4a57-8229-eeda8b1ca196" providerId="AD" clId="Web-{71E2205D-0213-B873-DF1E-B2B4CC7F608E}" dt="2025-05-15T19:18:55.710" v="135"/>
          <ac:picMkLst>
            <pc:docMk/>
            <pc:sldMk cId="72053005" sldId="260"/>
            <ac:picMk id="4" creationId="{1F5E10A7-E336-1618-F08B-961104404CBC}"/>
          </ac:picMkLst>
        </pc:picChg>
      </pc:sldChg>
      <pc:sldChg chg="addSp delSp modSp new mod modClrScheme chgLayout">
        <pc:chgData name="Jasper Dekeyser" userId="S::jasper.dekeyser@ugent.be::8bd72a2d-9848-4a57-8229-eeda8b1ca196" providerId="AD" clId="Web-{71E2205D-0213-B873-DF1E-B2B4CC7F608E}" dt="2025-05-15T19:44:31.958" v="297"/>
        <pc:sldMkLst>
          <pc:docMk/>
          <pc:sldMk cId="891633623" sldId="261"/>
        </pc:sldMkLst>
        <pc:spChg chg="mod">
          <ac:chgData name="Jasper Dekeyser" userId="S::jasper.dekeyser@ugent.be::8bd72a2d-9848-4a57-8229-eeda8b1ca196" providerId="AD" clId="Web-{71E2205D-0213-B873-DF1E-B2B4CC7F608E}" dt="2025-05-15T19:44:31.958" v="297"/>
          <ac:spMkLst>
            <pc:docMk/>
            <pc:sldMk cId="891633623" sldId="261"/>
            <ac:spMk id="2" creationId="{4D7B9423-6F39-CE9D-2699-0987405A1109}"/>
          </ac:spMkLst>
        </pc:spChg>
        <pc:spChg chg="del mod">
          <ac:chgData name="Jasper Dekeyser" userId="S::jasper.dekeyser@ugent.be::8bd72a2d-9848-4a57-8229-eeda8b1ca196" providerId="AD" clId="Web-{71E2205D-0213-B873-DF1E-B2B4CC7F608E}" dt="2025-05-15T19:42:46.627" v="289"/>
          <ac:spMkLst>
            <pc:docMk/>
            <pc:sldMk cId="891633623" sldId="261"/>
            <ac:spMk id="3" creationId="{8FE49B55-E9FD-5289-89FD-01A82DF22FF4}"/>
          </ac:spMkLst>
        </pc:spChg>
        <pc:spChg chg="mod">
          <ac:chgData name="Jasper Dekeyser" userId="S::jasper.dekeyser@ugent.be::8bd72a2d-9848-4a57-8229-eeda8b1ca196" providerId="AD" clId="Web-{71E2205D-0213-B873-DF1E-B2B4CC7F608E}" dt="2025-05-15T19:44:31.958" v="297"/>
          <ac:spMkLst>
            <pc:docMk/>
            <pc:sldMk cId="891633623" sldId="261"/>
            <ac:spMk id="4" creationId="{B033D53D-5143-C491-E332-940D9F9235C5}"/>
          </ac:spMkLst>
        </pc:spChg>
        <pc:spChg chg="mod">
          <ac:chgData name="Jasper Dekeyser" userId="S::jasper.dekeyser@ugent.be::8bd72a2d-9848-4a57-8229-eeda8b1ca196" providerId="AD" clId="Web-{71E2205D-0213-B873-DF1E-B2B4CC7F608E}" dt="2025-05-15T19:44:31.958" v="297"/>
          <ac:spMkLst>
            <pc:docMk/>
            <pc:sldMk cId="891633623" sldId="261"/>
            <ac:spMk id="5" creationId="{3253CE1C-561A-1DBD-AEC8-CED2A78E0467}"/>
          </ac:spMkLst>
        </pc:spChg>
        <pc:spChg chg="mod">
          <ac:chgData name="Jasper Dekeyser" userId="S::jasper.dekeyser@ugent.be::8bd72a2d-9848-4a57-8229-eeda8b1ca196" providerId="AD" clId="Web-{71E2205D-0213-B873-DF1E-B2B4CC7F608E}" dt="2025-05-15T19:44:31.958" v="297"/>
          <ac:spMkLst>
            <pc:docMk/>
            <pc:sldMk cId="891633623" sldId="261"/>
            <ac:spMk id="6" creationId="{53DFAB9E-E477-B362-3A99-D06DA80476CE}"/>
          </ac:spMkLst>
        </pc:spChg>
        <pc:spChg chg="add del mod ord">
          <ac:chgData name="Jasper Dekeyser" userId="S::jasper.dekeyser@ugent.be::8bd72a2d-9848-4a57-8229-eeda8b1ca196" providerId="AD" clId="Web-{71E2205D-0213-B873-DF1E-B2B4CC7F608E}" dt="2025-05-15T19:44:31.958" v="297"/>
          <ac:spMkLst>
            <pc:docMk/>
            <pc:sldMk cId="891633623" sldId="261"/>
            <ac:spMk id="8" creationId="{F709AB33-0741-1576-A7FF-C7B1F7EE1CAA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42:53.205" v="290"/>
          <ac:spMkLst>
            <pc:docMk/>
            <pc:sldMk cId="891633623" sldId="261"/>
            <ac:spMk id="10" creationId="{30E8D209-6AFA-E064-8F81-16C4B074D4A2}"/>
          </ac:spMkLst>
        </pc:spChg>
        <pc:spChg chg="add del mod">
          <ac:chgData name="Jasper Dekeyser" userId="S::jasper.dekeyser@ugent.be::8bd72a2d-9848-4a57-8229-eeda8b1ca196" providerId="AD" clId="Web-{71E2205D-0213-B873-DF1E-B2B4CC7F608E}" dt="2025-05-15T19:44:21.083" v="294"/>
          <ac:spMkLst>
            <pc:docMk/>
            <pc:sldMk cId="891633623" sldId="261"/>
            <ac:spMk id="12" creationId="{DDA5B325-8634-DF41-E4AB-B64F59846AA2}"/>
          </ac:spMkLst>
        </pc:spChg>
        <pc:picChg chg="add mod ord">
          <ac:chgData name="Jasper Dekeyser" userId="S::jasper.dekeyser@ugent.be::8bd72a2d-9848-4a57-8229-eeda8b1ca196" providerId="AD" clId="Web-{71E2205D-0213-B873-DF1E-B2B4CC7F608E}" dt="2025-05-15T19:44:31.958" v="297"/>
          <ac:picMkLst>
            <pc:docMk/>
            <pc:sldMk cId="891633623" sldId="261"/>
            <ac:picMk id="13" creationId="{E2E939B2-F189-9570-C154-58A185DEF6D3}"/>
          </ac:picMkLst>
        </pc:picChg>
      </pc:sldChg>
      <pc:sldMasterChg chg="del delSldLayout">
        <pc:chgData name="Jasper Dekeyser" userId="S::jasper.dekeyser@ugent.be::8bd72a2d-9848-4a57-8229-eeda8b1ca196" providerId="AD" clId="Web-{71E2205D-0213-B873-DF1E-B2B4CC7F608E}" dt="2025-05-15T18:52:17.600" v="19"/>
        <pc:sldMasterMkLst>
          <pc:docMk/>
          <pc:sldMasterMk cId="3276534934" sldId="2147483702"/>
        </pc:sldMasterMkLst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1185198102" sldId="2147483703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382916948" sldId="2147483704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1204946569" sldId="2147483705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1707090987" sldId="2147483706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374503918" sldId="2147483707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1216686927" sldId="2147483708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4124555822" sldId="2147483709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251488374" sldId="2147483710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968272953" sldId="2147483711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368261786" sldId="2147483712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4217693564" sldId="2147483713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3025174819" sldId="2147483714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319589761" sldId="2147483715"/>
          </pc:sldLayoutMkLst>
        </pc:sldLayoutChg>
        <pc:sldLayoutChg chg="del">
          <pc:chgData name="Jasper Dekeyser" userId="S::jasper.dekeyser@ugent.be::8bd72a2d-9848-4a57-8229-eeda8b1ca196" providerId="AD" clId="Web-{71E2205D-0213-B873-DF1E-B2B4CC7F608E}" dt="2025-05-15T18:52:17.600" v="19"/>
          <pc:sldLayoutMkLst>
            <pc:docMk/>
            <pc:sldMasterMk cId="3276534934" sldId="2147483702"/>
            <pc:sldLayoutMk cId="2155039702" sldId="2147483716"/>
          </pc:sldLayoutMkLst>
        </pc:sldLayoutChg>
      </pc:sldMasterChg>
      <pc:sldMasterChg chg="add del addSldLayout delSldLayout modSldLayout">
        <pc:chgData name="Jasper Dekeyser" userId="S::jasper.dekeyser@ugent.be::8bd72a2d-9848-4a57-8229-eeda8b1ca196" providerId="AD" clId="Web-{71E2205D-0213-B873-DF1E-B2B4CC7F608E}" dt="2025-05-15T18:52:20.725" v="20"/>
        <pc:sldMasterMkLst>
          <pc:docMk/>
          <pc:sldMasterMk cId="326061718" sldId="2147483717"/>
        </pc:sldMasterMkLst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3432025394" sldId="2147483718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1482047761" sldId="2147483719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3372671706" sldId="2147483720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1955306710" sldId="2147483721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3741579640" sldId="2147483722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2820217296" sldId="2147483723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4150692511" sldId="2147483724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1265490766" sldId="2147483725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1904528537" sldId="2147483726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3478217149" sldId="2147483727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0.725" v="20"/>
          <pc:sldLayoutMkLst>
            <pc:docMk/>
            <pc:sldMasterMk cId="326061718" sldId="2147483717"/>
            <pc:sldLayoutMk cId="2321772157" sldId="2147483728"/>
          </pc:sldLayoutMkLst>
        </pc:sldLayoutChg>
      </pc:sldMasterChg>
      <pc:sldMasterChg chg="add del addSldLayout delSldLayout modSldLayout">
        <pc:chgData name="Jasper Dekeyser" userId="S::jasper.dekeyser@ugent.be::8bd72a2d-9848-4a57-8229-eeda8b1ca196" providerId="AD" clId="Web-{71E2205D-0213-B873-DF1E-B2B4CC7F608E}" dt="2025-05-15T18:52:21.647" v="21"/>
        <pc:sldMasterMkLst>
          <pc:docMk/>
          <pc:sldMasterMk cId="1478135727" sldId="2147483729"/>
        </pc:sldMasterMkLst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1493626456" sldId="2147483730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1148465772" sldId="2147483731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1672295943" sldId="2147483732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2937437483" sldId="2147483733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3759091453" sldId="2147483734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1264051452" sldId="2147483735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4124584032" sldId="2147483736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240880695" sldId="2147483737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1626809012" sldId="2147483738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4039885182" sldId="2147483739"/>
          </pc:sldLayoutMkLst>
        </pc:sldLayoutChg>
        <pc:sldLayoutChg chg="add del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1478135727" sldId="2147483729"/>
            <pc:sldLayoutMk cId="4226570743" sldId="2147483740"/>
          </pc:sldLayoutMkLst>
        </pc:sldLayoutChg>
      </pc:sldMasterChg>
      <pc:sldMasterChg chg="add addSldLayout modSldLayout">
        <pc:chgData name="Jasper Dekeyser" userId="S::jasper.dekeyser@ugent.be::8bd72a2d-9848-4a57-8229-eeda8b1ca196" providerId="AD" clId="Web-{71E2205D-0213-B873-DF1E-B2B4CC7F608E}" dt="2025-05-15T18:52:21.647" v="21"/>
        <pc:sldMasterMkLst>
          <pc:docMk/>
          <pc:sldMasterMk cId="776243356" sldId="2147483741"/>
        </pc:sldMasterMkLst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1294378114" sldId="2147483742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3393356839" sldId="2147483743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3112193574" sldId="2147483744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586140606" sldId="2147483745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405036713" sldId="2147483746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365790985" sldId="2147483747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3598012000" sldId="2147483748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1490445746" sldId="2147483749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4031365031" sldId="2147483750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77514650" sldId="2147483751"/>
          </pc:sldLayoutMkLst>
        </pc:sldLayoutChg>
        <pc:sldLayoutChg chg="add mod replId">
          <pc:chgData name="Jasper Dekeyser" userId="S::jasper.dekeyser@ugent.be::8bd72a2d-9848-4a57-8229-eeda8b1ca196" providerId="AD" clId="Web-{71E2205D-0213-B873-DF1E-B2B4CC7F608E}" dt="2025-05-15T18:52:21.647" v="21"/>
          <pc:sldLayoutMkLst>
            <pc:docMk/>
            <pc:sldMasterMk cId="776243356" sldId="2147483741"/>
            <pc:sldLayoutMk cId="1239246152" sldId="2147483752"/>
          </pc:sldLayoutMkLst>
        </pc:sldLayoutChg>
      </pc:sldMasterChg>
    </pc:docChg>
  </pc:docChgLst>
  <pc:docChgLst>
    <pc:chgData name="Jasper Dekeyser" userId="S::jasper.dekeyser@ugent.be::8bd72a2d-9848-4a57-8229-eeda8b1ca196" providerId="AD" clId="Web-{2462FAD7-EDFC-32DA-E983-E8C3BC17B496}"/>
    <pc:docChg chg="modSld">
      <pc:chgData name="Jasper Dekeyser" userId="S::jasper.dekeyser@ugent.be::8bd72a2d-9848-4a57-8229-eeda8b1ca196" providerId="AD" clId="Web-{2462FAD7-EDFC-32DA-E983-E8C3BC17B496}" dt="2025-05-16T07:44:47.695" v="11" actId="20577"/>
      <pc:docMkLst>
        <pc:docMk/>
      </pc:docMkLst>
      <pc:sldChg chg="modSp">
        <pc:chgData name="Jasper Dekeyser" userId="S::jasper.dekeyser@ugent.be::8bd72a2d-9848-4a57-8229-eeda8b1ca196" providerId="AD" clId="Web-{2462FAD7-EDFC-32DA-E983-E8C3BC17B496}" dt="2025-05-16T07:43:24.346" v="8" actId="1076"/>
        <pc:sldMkLst>
          <pc:docMk/>
          <pc:sldMk cId="3498172605" sldId="258"/>
        </pc:sldMkLst>
        <pc:spChg chg="mod">
          <ac:chgData name="Jasper Dekeyser" userId="S::jasper.dekeyser@ugent.be::8bd72a2d-9848-4a57-8229-eeda8b1ca196" providerId="AD" clId="Web-{2462FAD7-EDFC-32DA-E983-E8C3BC17B496}" dt="2025-05-16T07:43:24.346" v="8" actId="1076"/>
          <ac:spMkLst>
            <pc:docMk/>
            <pc:sldMk cId="3498172605" sldId="258"/>
            <ac:spMk id="12" creationId="{1B1B5C21-E424-62F6-F4CF-8C46FE931241}"/>
          </ac:spMkLst>
        </pc:spChg>
        <pc:spChg chg="mod">
          <ac:chgData name="Jasper Dekeyser" userId="S::jasper.dekeyser@ugent.be::8bd72a2d-9848-4a57-8229-eeda8b1ca196" providerId="AD" clId="Web-{2462FAD7-EDFC-32DA-E983-E8C3BC17B496}" dt="2025-05-16T07:43:04.454" v="4" actId="1076"/>
          <ac:spMkLst>
            <pc:docMk/>
            <pc:sldMk cId="3498172605" sldId="258"/>
            <ac:spMk id="18" creationId="{D774B3DD-C5CE-0C0C-1661-7D8B4310DA35}"/>
          </ac:spMkLst>
        </pc:spChg>
        <pc:spChg chg="mod">
          <ac:chgData name="Jasper Dekeyser" userId="S::jasper.dekeyser@ugent.be::8bd72a2d-9848-4a57-8229-eeda8b1ca196" providerId="AD" clId="Web-{2462FAD7-EDFC-32DA-E983-E8C3BC17B496}" dt="2025-05-16T07:43:05.204" v="5" actId="1076"/>
          <ac:spMkLst>
            <pc:docMk/>
            <pc:sldMk cId="3498172605" sldId="258"/>
            <ac:spMk id="19" creationId="{8673AB72-A41C-53D6-04C5-E0CE3F4EAA7B}"/>
          </ac:spMkLst>
        </pc:spChg>
        <pc:picChg chg="mod">
          <ac:chgData name="Jasper Dekeyser" userId="S::jasper.dekeyser@ugent.be::8bd72a2d-9848-4a57-8229-eeda8b1ca196" providerId="AD" clId="Web-{2462FAD7-EDFC-32DA-E983-E8C3BC17B496}" dt="2025-05-16T07:43:06.829" v="7" actId="1076"/>
          <ac:picMkLst>
            <pc:docMk/>
            <pc:sldMk cId="3498172605" sldId="258"/>
            <ac:picMk id="14" creationId="{8C64B9F8-74D7-95E5-125C-26498457E5D6}"/>
          </ac:picMkLst>
        </pc:picChg>
      </pc:sldChg>
      <pc:sldChg chg="modSp">
        <pc:chgData name="Jasper Dekeyser" userId="S::jasper.dekeyser@ugent.be::8bd72a2d-9848-4a57-8229-eeda8b1ca196" providerId="AD" clId="Web-{2462FAD7-EDFC-32DA-E983-E8C3BC17B496}" dt="2025-05-16T07:44:47.695" v="11" actId="20577"/>
        <pc:sldMkLst>
          <pc:docMk/>
          <pc:sldMk cId="72053005" sldId="260"/>
        </pc:sldMkLst>
        <pc:spChg chg="mod">
          <ac:chgData name="Jasper Dekeyser" userId="S::jasper.dekeyser@ugent.be::8bd72a2d-9848-4a57-8229-eeda8b1ca196" providerId="AD" clId="Web-{2462FAD7-EDFC-32DA-E983-E8C3BC17B496}" dt="2025-05-16T07:44:47.695" v="11" actId="20577"/>
          <ac:spMkLst>
            <pc:docMk/>
            <pc:sldMk cId="72053005" sldId="260"/>
            <ac:spMk id="6" creationId="{FD0FDD13-D6E9-FD6D-1246-68C4C03E4EB1}"/>
          </ac:spMkLst>
        </pc:spChg>
      </pc:sldChg>
    </pc:docChg>
  </pc:docChgLst>
  <pc:docChgLst>
    <pc:chgData name="Jasper Dekeyser" userId="S::jasper.dekeyser@ugent.be::8bd72a2d-9848-4a57-8229-eeda8b1ca196" providerId="AD" clId="Web-{070C1FFE-81B1-447C-69B8-A19A6A8DA73A}"/>
    <pc:docChg chg="modSld">
      <pc:chgData name="Jasper Dekeyser" userId="S::jasper.dekeyser@ugent.be::8bd72a2d-9848-4a57-8229-eeda8b1ca196" providerId="AD" clId="Web-{070C1FFE-81B1-447C-69B8-A19A6A8DA73A}" dt="2025-05-15T21:40:19.570" v="8" actId="20577"/>
      <pc:docMkLst>
        <pc:docMk/>
      </pc:docMkLst>
      <pc:sldChg chg="modSp">
        <pc:chgData name="Jasper Dekeyser" userId="S::jasper.dekeyser@ugent.be::8bd72a2d-9848-4a57-8229-eeda8b1ca196" providerId="AD" clId="Web-{070C1FFE-81B1-447C-69B8-A19A6A8DA73A}" dt="2025-05-15T21:39:32.302" v="2" actId="20577"/>
        <pc:sldMkLst>
          <pc:docMk/>
          <pc:sldMk cId="1943515692" sldId="256"/>
        </pc:sldMkLst>
        <pc:spChg chg="mod">
          <ac:chgData name="Jasper Dekeyser" userId="S::jasper.dekeyser@ugent.be::8bd72a2d-9848-4a57-8229-eeda8b1ca196" providerId="AD" clId="Web-{070C1FFE-81B1-447C-69B8-A19A6A8DA73A}" dt="2025-05-15T21:39:27.521" v="0" actId="20577"/>
          <ac:spMkLst>
            <pc:docMk/>
            <pc:sldMk cId="1943515692" sldId="256"/>
            <ac:spMk id="2" creationId="{EAA00E54-E30C-2AF3-A40C-D2362CC449E9}"/>
          </ac:spMkLst>
        </pc:spChg>
        <pc:spChg chg="mod">
          <ac:chgData name="Jasper Dekeyser" userId="S::jasper.dekeyser@ugent.be::8bd72a2d-9848-4a57-8229-eeda8b1ca196" providerId="AD" clId="Web-{070C1FFE-81B1-447C-69B8-A19A6A8DA73A}" dt="2025-05-15T21:39:32.302" v="2" actId="20577"/>
          <ac:spMkLst>
            <pc:docMk/>
            <pc:sldMk cId="1943515692" sldId="256"/>
            <ac:spMk id="3" creationId="{0710FE67-570F-E894-9776-2CA995F9C99D}"/>
          </ac:spMkLst>
        </pc:spChg>
      </pc:sldChg>
      <pc:sldChg chg="modSp">
        <pc:chgData name="Jasper Dekeyser" userId="S::jasper.dekeyser@ugent.be::8bd72a2d-9848-4a57-8229-eeda8b1ca196" providerId="AD" clId="Web-{070C1FFE-81B1-447C-69B8-A19A6A8DA73A}" dt="2025-05-15T21:40:19.570" v="8" actId="20577"/>
        <pc:sldMkLst>
          <pc:docMk/>
          <pc:sldMk cId="1601153071" sldId="257"/>
        </pc:sldMkLst>
        <pc:spChg chg="mod">
          <ac:chgData name="Jasper Dekeyser" userId="S::jasper.dekeyser@ugent.be::8bd72a2d-9848-4a57-8229-eeda8b1ca196" providerId="AD" clId="Web-{070C1FFE-81B1-447C-69B8-A19A6A8DA73A}" dt="2025-05-15T21:40:06.991" v="6" actId="20577"/>
          <ac:spMkLst>
            <pc:docMk/>
            <pc:sldMk cId="1601153071" sldId="257"/>
            <ac:spMk id="2" creationId="{1DE781EB-A85C-3418-B700-374DE91CD889}"/>
          </ac:spMkLst>
        </pc:spChg>
        <pc:spChg chg="mod">
          <ac:chgData name="Jasper Dekeyser" userId="S::jasper.dekeyser@ugent.be::8bd72a2d-9848-4a57-8229-eeda8b1ca196" providerId="AD" clId="Web-{070C1FFE-81B1-447C-69B8-A19A6A8DA73A}" dt="2025-05-15T21:40:19.570" v="8" actId="20577"/>
          <ac:spMkLst>
            <pc:docMk/>
            <pc:sldMk cId="1601153071" sldId="257"/>
            <ac:spMk id="3" creationId="{D9006D9F-2C43-D9BB-16AC-51906B18FD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4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 descr="Afbeelding met overdekt, ontwerp&#10;&#10;Door AI gegenereerde inhoud is mogelijk onjuist.">
            <a:extLst>
              <a:ext uri="{FF2B5EF4-FFF2-40B4-BE49-F238E27FC236}">
                <a16:creationId xmlns:a16="http://schemas.microsoft.com/office/drawing/2014/main" id="{4E696BFA-3715-CCDB-2F6F-9681A1E4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" y="7951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A00E54-E30C-2AF3-A40C-D2362CC4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0" y="824775"/>
            <a:ext cx="10743131" cy="4008859"/>
          </a:xfrm>
        </p:spPr>
        <p:txBody>
          <a:bodyPr anchor="t">
            <a:normAutofit/>
          </a:bodyPr>
          <a:lstStyle/>
          <a:p>
            <a:r>
              <a:rPr lang="nl-BE" dirty="0">
                <a:solidFill>
                  <a:schemeClr val="bg1"/>
                </a:solidFill>
                <a:latin typeface="UGent Panno Text SemiBold"/>
              </a:rPr>
              <a:t>OPKOMENDE </a:t>
            </a:r>
            <a:r>
              <a:rPr lang="nl-BE" dirty="0" err="1">
                <a:solidFill>
                  <a:schemeClr val="bg1"/>
                </a:solidFill>
                <a:latin typeface="UGent Panno Text SemiBold"/>
              </a:rPr>
              <a:t>TECHNOLOGIeËN</a:t>
            </a:r>
            <a:r>
              <a:rPr lang="nl-BE" dirty="0">
                <a:solidFill>
                  <a:schemeClr val="bg1"/>
                </a:solidFill>
                <a:latin typeface="UGent Panno Text SemiBold"/>
              </a:rPr>
              <a:t> </a:t>
            </a:r>
            <a:br>
              <a:rPr lang="nl-BE" dirty="0">
                <a:solidFill>
                  <a:schemeClr val="bg1"/>
                </a:solidFill>
                <a:latin typeface="UGent Panno Text SemiBold" panose="02000706040000040003" pitchFamily="2" charset="0"/>
              </a:rPr>
            </a:br>
            <a:r>
              <a:rPr lang="nl-BE" dirty="0">
                <a:solidFill>
                  <a:schemeClr val="bg1"/>
                </a:solidFill>
                <a:latin typeface="UGent Panno Text SemiBold"/>
              </a:rPr>
              <a:t>HYBRID PROTOTYPING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10FE67-570F-E894-9776-2CA995F9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/>
          <a:p>
            <a:r>
              <a:rPr lang="nl-BE">
                <a:solidFill>
                  <a:schemeClr val="bg1"/>
                </a:solidFill>
                <a:latin typeface="UGent Panno Text SemiBold"/>
              </a:rPr>
              <a:t>Jasper </a:t>
            </a:r>
            <a:r>
              <a:rPr lang="nl-BE" err="1">
                <a:solidFill>
                  <a:schemeClr val="bg1"/>
                </a:solidFill>
                <a:latin typeface="UGent Panno Text SemiBold"/>
              </a:rPr>
              <a:t>Dekeyser</a:t>
            </a:r>
            <a:r>
              <a:rPr lang="nl-BE">
                <a:solidFill>
                  <a:schemeClr val="bg1"/>
                </a:solidFill>
                <a:latin typeface="UGent Panno Text SemiBold"/>
              </a:rPr>
              <a:t> &amp; Daan Dobbelaere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30B39F-33D5-BFA5-5FF9-9B422892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05F7AB8-47EB-4083-B151-B702BB7A3CA5}" type="datetime1">
              <a:rPr lang="nl-NL"/>
              <a:pPr>
                <a:spcAft>
                  <a:spcPts val="600"/>
                </a:spcAft>
              </a:pPr>
              <a:t>16-5-2025</a:t>
            </a:fld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92D1D0-305E-9E19-7939-EEB4F5F6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5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781EB-A85C-3418-B700-374DE91C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Neue Haas Grotesk Text Pro"/>
              </a:rPr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006D9F-2C43-D9BB-16AC-51906B18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sz="2000">
                <a:latin typeface="Neue Haas Grotesk Text Pro"/>
              </a:rPr>
              <a:t>GGO</a:t>
            </a:r>
            <a:r>
              <a:rPr lang="nl-BE">
                <a:latin typeface="Neue Haas Grotesk Text Pro"/>
              </a:rPr>
              <a:t> - </a:t>
            </a:r>
            <a:r>
              <a:rPr lang="nl-BE" err="1">
                <a:latin typeface="Neue Haas Grotesk Text Pro"/>
              </a:rPr>
              <a:t>FlowGuard</a:t>
            </a:r>
            <a:endParaRPr lang="nl-BE" sz="2000">
              <a:latin typeface="Neue Haas Grotesk Text Pro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altLang="nl-BE" sz="2000">
                <a:latin typeface="Neue Haas Grotesk Text Pro"/>
              </a:rPr>
              <a:t>Timer instellen</a:t>
            </a:r>
            <a:r>
              <a:rPr lang="nl-BE" altLang="nl-BE">
                <a:latin typeface="Neue Haas Grotesk Text Pro"/>
              </a:rPr>
              <a:t>, starten en stoppen</a:t>
            </a:r>
            <a:endParaRPr lang="nl-BE" altLang="nl-BE" sz="2000">
              <a:latin typeface="Neue Haas Grotesk Text Pro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altLang="nl-BE">
                <a:latin typeface="Neue Haas Grotesk Text Pro"/>
              </a:rPr>
              <a:t>Werkstatus delen (groen/rood)</a:t>
            </a:r>
            <a:endParaRPr lang="nl-BE" altLang="nl-BE" sz="2000">
              <a:latin typeface="Neue Haas Grotesk Text Pro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latin typeface="Neue Haas Grotesk Text Pro"/>
              </a:rPr>
              <a:t>Tijd + werkstatus tonen gebruiker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altLang="nl-BE" sz="2000">
                <a:latin typeface="Neue Haas Grotesk Text Pro"/>
              </a:rPr>
              <a:t>Werkstatus tonen omgeving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893E87-5BB9-DA50-DD70-0E80A8D1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727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schermopname, diagram, cirkel&#10;&#10;Door AI gegenereerde inhoud is mogelijk onjuist.">
            <a:extLst>
              <a:ext uri="{FF2B5EF4-FFF2-40B4-BE49-F238E27FC236}">
                <a16:creationId xmlns:a16="http://schemas.microsoft.com/office/drawing/2014/main" id="{B71C4C20-E56A-7E9A-F979-4234C442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781" y="553478"/>
            <a:ext cx="8080831" cy="5306566"/>
          </a:xfrm>
          <a:prstGeom prst="rect">
            <a:avLst/>
          </a:prstGeom>
          <a:noFill/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D774B3DD-C5CE-0C0C-1661-7D8B4310DA35}"/>
              </a:ext>
            </a:extLst>
          </p:cNvPr>
          <p:cNvSpPr/>
          <p:nvPr/>
        </p:nvSpPr>
        <p:spPr>
          <a:xfrm>
            <a:off x="8469978" y="4094480"/>
            <a:ext cx="3005741" cy="136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8673AB72-A41C-53D6-04C5-E0CE3F4EAA7B}"/>
              </a:ext>
            </a:extLst>
          </p:cNvPr>
          <p:cNvSpPr/>
          <p:nvPr/>
        </p:nvSpPr>
        <p:spPr>
          <a:xfrm>
            <a:off x="8660130" y="4325572"/>
            <a:ext cx="2682240" cy="92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88548A-0C85-AE4F-1F1B-9D75E14D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/>
          <a:p>
            <a:r>
              <a:rPr lang="nl-BE" sz="3600"/>
              <a:t>MATERIAAL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772A48-BFB6-EAFA-6CAD-0BACD80A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900434" cy="3728895"/>
          </a:xfr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 err="1"/>
              <a:t>Arduino</a:t>
            </a:r>
            <a:r>
              <a:rPr lang="nl-NL" sz="2000"/>
              <a:t> Nano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/>
              <a:t>RGB </a:t>
            </a:r>
            <a:r>
              <a:rPr lang="nl-NL" sz="2000" err="1"/>
              <a:t>LCD-scherm</a:t>
            </a:r>
            <a:endParaRPr lang="nl-NL" sz="2000"/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/>
              <a:t>Rotary Encoder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/>
              <a:t>LED Arcade drukknoppen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/>
              <a:t>Adafruit </a:t>
            </a:r>
            <a:r>
              <a:rPr lang="nl-NL" sz="2000" err="1"/>
              <a:t>NeoPixel</a:t>
            </a:r>
            <a:r>
              <a:rPr lang="nl-NL" sz="2000"/>
              <a:t> RGB-</a:t>
            </a:r>
            <a:r>
              <a:rPr lang="nl-NL" sz="2000" err="1"/>
              <a:t>ledring</a:t>
            </a:r>
            <a:endParaRPr lang="nl-NL" sz="200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879CAEE9-A7BE-FB04-02A5-A227BCDA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25BC528-35D8-44CA-8BB7-F9F77F07AF9C}" type="datetime1">
              <a:rPr lang="nl-NL"/>
              <a:pPr>
                <a:spcAft>
                  <a:spcPts val="600"/>
                </a:spcAft>
              </a:pPr>
              <a:t>16-5-2025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C671DC8-B540-F218-9AD9-1FAE98A6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CA1F4E8-1607-69E5-FB44-1084D61C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B1B5C21-E424-62F6-F4CF-8C46FE931241}"/>
              </a:ext>
            </a:extLst>
          </p:cNvPr>
          <p:cNvSpPr/>
          <p:nvPr/>
        </p:nvSpPr>
        <p:spPr>
          <a:xfrm>
            <a:off x="8673502" y="4373880"/>
            <a:ext cx="2585720" cy="83312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C64B9F8-74D7-95E5-125C-26498457E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4" t="38447" r="41672" b="39109"/>
          <a:stretch/>
        </p:blipFill>
        <p:spPr>
          <a:xfrm>
            <a:off x="9015860" y="4325573"/>
            <a:ext cx="1968240" cy="929734"/>
          </a:xfrm>
          <a:prstGeom prst="rect">
            <a:avLst/>
          </a:prstGeom>
        </p:spPr>
      </p:pic>
      <p:pic>
        <p:nvPicPr>
          <p:cNvPr id="17" name="Afbeelding 16" descr="Afbeelding met tekst, schermopname, diagram, cirkel&#10;&#10;Door AI gegenereerde inhoud is mogelijk onjuist.">
            <a:extLst>
              <a:ext uri="{FF2B5EF4-FFF2-40B4-BE49-F238E27FC236}">
                <a16:creationId xmlns:a16="http://schemas.microsoft.com/office/drawing/2014/main" id="{844B5DCB-07BA-160F-C71F-67FE14B6D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04" t="72173" r="42048" b="21113"/>
          <a:stretch/>
        </p:blipFill>
        <p:spPr>
          <a:xfrm>
            <a:off x="8469979" y="4383405"/>
            <a:ext cx="197772" cy="356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81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FEFA3-C3C7-7445-58D8-0479F547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 anchor="t">
            <a:normAutofit/>
          </a:bodyPr>
          <a:lstStyle/>
          <a:p>
            <a:r>
              <a:rPr lang="nl-BE"/>
              <a:t>MOEILIJKHEDEN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5E10A7-E336-1618-F08B-96110440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9E1689B-8A6D-A3E5-B7BC-ECBE21BB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C9A4E9-3B09-4983-8929-AECAD91ED7B7}" type="datetime1">
              <a:rPr lang="en-US"/>
              <a:pPr>
                <a:spcAft>
                  <a:spcPts val="600"/>
                </a:spcAft>
              </a:pPr>
              <a:t>5/16/2025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1739406F-F8CC-BD34-472C-72C60E4C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D186F5D-FF78-59FE-469C-F84588A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FD0FDD13-D6E9-FD6D-1246-68C4C03E4EB1}"/>
              </a:ext>
            </a:extLst>
          </p:cNvPr>
          <p:cNvSpPr txBox="1">
            <a:spLocks/>
          </p:cNvSpPr>
          <p:nvPr/>
        </p:nvSpPr>
        <p:spPr>
          <a:xfrm>
            <a:off x="655779" y="1830551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/>
              <a:t>CODE:</a:t>
            </a:r>
            <a:endParaRPr lang="nl-NL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B0604020202020204" pitchFamily="34" charset="0"/>
              <a:buChar char="o"/>
            </a:pPr>
            <a:r>
              <a:rPr lang="nl-BE" dirty="0"/>
              <a:t>Gevoeligheid van </a:t>
            </a:r>
            <a:r>
              <a:rPr lang="nl-BE" dirty="0" err="1"/>
              <a:t>rotary</a:t>
            </a:r>
            <a:r>
              <a:rPr lang="nl-BE" dirty="0"/>
              <a:t> encoder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B0604020202020204" pitchFamily="34" charset="0"/>
              <a:buChar char="o"/>
            </a:pPr>
            <a:r>
              <a:rPr lang="nl-BE" dirty="0"/>
              <a:t>Alle functies samenvoegen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nl-BE" dirty="0"/>
              <a:t>HARDWARE: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B0604020202020204" pitchFamily="34" charset="0"/>
              <a:buChar char="o"/>
            </a:pPr>
            <a:r>
              <a:rPr lang="nl-BE" dirty="0"/>
              <a:t>Slechte/fragiele contacten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B0604020202020204" pitchFamily="34" charset="0"/>
              <a:buChar char="o"/>
            </a:pPr>
            <a:r>
              <a:rPr lang="nl-BE" dirty="0"/>
              <a:t>Alles compact en geordend houden</a:t>
            </a:r>
          </a:p>
        </p:txBody>
      </p:sp>
    </p:spTree>
    <p:extLst>
      <p:ext uri="{BB962C8B-B14F-4D97-AF65-F5344CB8AC3E}">
        <p14:creationId xmlns:p14="http://schemas.microsoft.com/office/powerpoint/2010/main" val="7205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77237-80AF-FF78-C741-2AE289093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/>
              <a:t>DEMONSTRATIE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FAE8359-DD76-B18B-C99F-95CBA8A0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A30DCA3-C214-4C43-8888-9BCF733630F1}" type="datetime1">
              <a:pPr>
                <a:spcAft>
                  <a:spcPts val="600"/>
                </a:spcAft>
              </a:pPr>
              <a:t>16/05/2025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6B7DE3-E807-089A-3294-0805E343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23F5D17-6211-67FE-43AD-EC7088EB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8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B9423-6F39-CE9D-2699-0987405A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TOEKOMST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F709AB33-0741-1576-A7FF-C7B1F7EE1CAA}"/>
              </a:ext>
            </a:extLst>
          </p:cNvPr>
          <p:cNvSpPr txBox="1">
            <a:spLocks/>
          </p:cNvSpPr>
          <p:nvPr/>
        </p:nvSpPr>
        <p:spPr>
          <a:xfrm>
            <a:off x="612648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/>
              <a:t>Bluetooth verbinding</a:t>
            </a:r>
          </a:p>
          <a:p>
            <a:pPr>
              <a:spcAft>
                <a:spcPts val="1200"/>
              </a:spcAft>
            </a:pPr>
            <a:r>
              <a:rPr lang="en-US"/>
              <a:t>Connectie met laptop (Protopie)</a:t>
            </a:r>
          </a:p>
          <a:p>
            <a:pPr>
              <a:spcAft>
                <a:spcPts val="1200"/>
              </a:spcAft>
            </a:pPr>
            <a:r>
              <a:rPr lang="en-US"/>
              <a:t>Draadloos opladen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2E939B2-F189-9570-C154-58A185DE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33D53D-5143-C491-E332-940D9F92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43783A-F6BB-4F39-855B-B42558F3DD65}" type="datetime1">
              <a:rPr lang="nl-NL"/>
              <a:pPr>
                <a:spcAft>
                  <a:spcPts val="600"/>
                </a:spcAft>
              </a:pPr>
              <a:t>16-5-2025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53CE1C-561A-1DBD-AEC8-CED2A78E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DFAB9E-E477-B362-3A99-D06DA804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362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Citeerbaar</Template>
  <TotalTime>0</TotalTime>
  <Words>99</Words>
  <Application>Microsoft Office PowerPoint</Application>
  <PresentationFormat>Breedbeeld</PresentationFormat>
  <Paragraphs>40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Neue Haas Grotesk Text Pro</vt:lpstr>
      <vt:lpstr>UGent Panno Text SemiBold</vt:lpstr>
      <vt:lpstr>VanillaVTI</vt:lpstr>
      <vt:lpstr>OPKOMENDE TECHNOLOGIeËN  HYBRID PROTOTYPING</vt:lpstr>
      <vt:lpstr>OPDRACHT</vt:lpstr>
      <vt:lpstr>MATERIAAL</vt:lpstr>
      <vt:lpstr>MOEILIJKHEDEN</vt:lpstr>
      <vt:lpstr>DEMONSTRATIE</vt:lpstr>
      <vt:lpstr>TOEKOMST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 Dobbelaere</dc:creator>
  <cp:lastModifiedBy>Daan Dobbelaere</cp:lastModifiedBy>
  <cp:revision>7</cp:revision>
  <dcterms:created xsi:type="dcterms:W3CDTF">2025-05-15T18:13:52Z</dcterms:created>
  <dcterms:modified xsi:type="dcterms:W3CDTF">2025-05-16T08:20:04Z</dcterms:modified>
</cp:coreProperties>
</file>