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jGjIF+j3snF3RbHy2Mf73PxY4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514d65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514d65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NLP Project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15/08/2024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3856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2: Alex and Daan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109350"/>
            <a:ext cx="53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Logistic Regression</a:t>
            </a:r>
            <a:r>
              <a:rPr b="1" lang="en" sz="2000"/>
              <a:t> (0.980 + std 0.009)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/>
              <a:t>With TimeSeriesSplits</a:t>
            </a:r>
            <a:endParaRPr b="1" sz="140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744450"/>
            <a:ext cx="49101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Pipeline Steps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Tokenization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Tekst cleaning / remove stopwords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Stemming and Lemmatization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extraction (TF_IDF)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TimeSeriesSplits (5 folds)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Evaulation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Accuracy: 0.9864		F1 Score: 0.975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Precision: 0.996		Recall: 0.990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584172"/>
            <a:ext cx="4381200" cy="33926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514d650dd_0_5"/>
          <p:cNvSpPr txBox="1"/>
          <p:nvPr>
            <p:ph type="title"/>
          </p:nvPr>
        </p:nvSpPr>
        <p:spPr>
          <a:xfrm>
            <a:off x="311700" y="2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sp>
        <p:nvSpPr>
          <p:cNvPr id="69" name="Google Shape;69;g37514d650dd_0_5"/>
          <p:cNvSpPr txBox="1"/>
          <p:nvPr>
            <p:ph idx="1" type="body"/>
          </p:nvPr>
        </p:nvSpPr>
        <p:spPr>
          <a:xfrm>
            <a:off x="311700" y="863400"/>
            <a:ext cx="85206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Logistic Regression (Performance: 0.980),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700"/>
              <a:t>F1 Score 0.98,  Precision  0.98, Recall 0.98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RandomForest (Performance: 0.960),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700"/>
              <a:t>F1 Score 0.96,  Precision 0.97, Recall 0.96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RandomForest w/ TSS (Performance: 0.951  std 0.032),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Accuracy: 0.9833, F1 Score: 0.927,  Precision 0.998, Recall 0.982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Logistic Regression with TSS (3 folds) and Distilbert embedding (Performance: 0.926),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Accuracy: 0.8773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