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24">
          <p15:clr>
            <a:srgbClr val="A4A3A4"/>
          </p15:clr>
        </p15:guide>
        <p15:guide id="4" pos="7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624"/>
        <p:guide pos="70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501e705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6501e7053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/>
        </p:nvSpPr>
        <p:spPr>
          <a:xfrm>
            <a:off x="2656850" y="2477525"/>
            <a:ext cx="6891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PRESENTATION TEAM TAPSCOTT</a:t>
            </a:r>
            <a:endParaRPr b="1" i="0" sz="4800" u="none" cap="none" strike="noStrik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" name="Google Shape;13;p4"/>
          <p:cNvSpPr txBox="1"/>
          <p:nvPr/>
        </p:nvSpPr>
        <p:spPr>
          <a:xfrm>
            <a:off x="4029248" y="4055885"/>
            <a:ext cx="4133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HVA Blockchain minor</a:t>
            </a:r>
            <a:endParaRPr b="1" i="0" sz="1200" u="none" cap="none" strike="noStrik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809347" y="4865161"/>
            <a:ext cx="2422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the project went, the decisions we made and why.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1095950" y="4427725"/>
            <a:ext cx="1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PROJECT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8960527" y="4865161"/>
            <a:ext cx="2422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demo of the entire flow of the application.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9393172" y="442773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3526407" y="4865161"/>
            <a:ext cx="2422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backend of the application, what services we used and why.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959052" y="442773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 END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6243467" y="4865161"/>
            <a:ext cx="2422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front end of the application, what style decisions we made.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6676112" y="442773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 END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6" name="Google Shape;26;p5"/>
          <p:cNvGrpSpPr/>
          <p:nvPr/>
        </p:nvGrpSpPr>
        <p:grpSpPr>
          <a:xfrm>
            <a:off x="9141780" y="2029648"/>
            <a:ext cx="2059620" cy="2059620"/>
            <a:chOff x="9141780" y="2029648"/>
            <a:chExt cx="2059620" cy="2059620"/>
          </a:xfrm>
        </p:grpSpPr>
        <p:sp>
          <p:nvSpPr>
            <p:cNvPr id="27" name="Google Shape;27;p5"/>
            <p:cNvSpPr/>
            <p:nvPr/>
          </p:nvSpPr>
          <p:spPr>
            <a:xfrm>
              <a:off x="9141780" y="2029648"/>
              <a:ext cx="2059620" cy="20596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9756537" y="2618862"/>
              <a:ext cx="830106" cy="881192"/>
            </a:xfrm>
            <a:custGeom>
              <a:rect b="b" l="l" r="r" t="t"/>
              <a:pathLst>
                <a:path extrusionOk="0" h="609" w="574">
                  <a:moveTo>
                    <a:pt x="573" y="304"/>
                  </a:moveTo>
                  <a:lnTo>
                    <a:pt x="573" y="304"/>
                  </a:lnTo>
                  <a:close/>
                  <a:moveTo>
                    <a:pt x="269" y="608"/>
                  </a:moveTo>
                  <a:lnTo>
                    <a:pt x="269" y="608"/>
                  </a:lnTo>
                  <a:cubicBezTo>
                    <a:pt x="120" y="608"/>
                    <a:pt x="0" y="481"/>
                    <a:pt x="0" y="333"/>
                  </a:cubicBezTo>
                  <a:cubicBezTo>
                    <a:pt x="0" y="220"/>
                    <a:pt x="71" y="121"/>
                    <a:pt x="170" y="78"/>
                  </a:cubicBezTo>
                  <a:lnTo>
                    <a:pt x="177" y="78"/>
                  </a:lnTo>
                  <a:cubicBezTo>
                    <a:pt x="191" y="78"/>
                    <a:pt x="205" y="93"/>
                    <a:pt x="205" y="107"/>
                  </a:cubicBezTo>
                  <a:cubicBezTo>
                    <a:pt x="205" y="121"/>
                    <a:pt x="198" y="128"/>
                    <a:pt x="184" y="135"/>
                  </a:cubicBezTo>
                  <a:cubicBezTo>
                    <a:pt x="106" y="163"/>
                    <a:pt x="57" y="241"/>
                    <a:pt x="57" y="333"/>
                  </a:cubicBezTo>
                  <a:cubicBezTo>
                    <a:pt x="57" y="453"/>
                    <a:pt x="149" y="552"/>
                    <a:pt x="269" y="552"/>
                  </a:cubicBezTo>
                  <a:cubicBezTo>
                    <a:pt x="389" y="552"/>
                    <a:pt x="488" y="453"/>
                    <a:pt x="488" y="333"/>
                  </a:cubicBezTo>
                  <a:cubicBezTo>
                    <a:pt x="488" y="241"/>
                    <a:pt x="431" y="163"/>
                    <a:pt x="354" y="135"/>
                  </a:cubicBezTo>
                  <a:cubicBezTo>
                    <a:pt x="347" y="128"/>
                    <a:pt x="340" y="121"/>
                    <a:pt x="340" y="107"/>
                  </a:cubicBezTo>
                  <a:cubicBezTo>
                    <a:pt x="340" y="93"/>
                    <a:pt x="347" y="78"/>
                    <a:pt x="368" y="78"/>
                  </a:cubicBezTo>
                  <a:lnTo>
                    <a:pt x="375" y="78"/>
                  </a:lnTo>
                  <a:cubicBezTo>
                    <a:pt x="474" y="121"/>
                    <a:pt x="545" y="220"/>
                    <a:pt x="545" y="333"/>
                  </a:cubicBezTo>
                  <a:cubicBezTo>
                    <a:pt x="545" y="481"/>
                    <a:pt x="424" y="608"/>
                    <a:pt x="269" y="608"/>
                  </a:cubicBezTo>
                  <a:close/>
                  <a:moveTo>
                    <a:pt x="269" y="311"/>
                  </a:moveTo>
                  <a:lnTo>
                    <a:pt x="269" y="311"/>
                  </a:lnTo>
                  <a:cubicBezTo>
                    <a:pt x="255" y="311"/>
                    <a:pt x="241" y="304"/>
                    <a:pt x="241" y="28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41" y="64"/>
                    <a:pt x="241" y="64"/>
                    <a:pt x="241" y="64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15"/>
                    <a:pt x="255" y="0"/>
                    <a:pt x="269" y="0"/>
                  </a:cubicBezTo>
                  <a:cubicBezTo>
                    <a:pt x="290" y="0"/>
                    <a:pt x="297" y="15"/>
                    <a:pt x="297" y="29"/>
                  </a:cubicBezTo>
                  <a:cubicBezTo>
                    <a:pt x="297" y="114"/>
                    <a:pt x="297" y="114"/>
                    <a:pt x="297" y="114"/>
                  </a:cubicBezTo>
                  <a:cubicBezTo>
                    <a:pt x="297" y="170"/>
                    <a:pt x="297" y="170"/>
                    <a:pt x="297" y="170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304"/>
                    <a:pt x="290" y="311"/>
                    <a:pt x="269" y="3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" name="Google Shape;29;p5"/>
          <p:cNvGrpSpPr/>
          <p:nvPr/>
        </p:nvGrpSpPr>
        <p:grpSpPr>
          <a:xfrm>
            <a:off x="990600" y="2029648"/>
            <a:ext cx="2059620" cy="2059620"/>
            <a:chOff x="990600" y="2029648"/>
            <a:chExt cx="2059620" cy="2059620"/>
          </a:xfrm>
        </p:grpSpPr>
        <p:sp>
          <p:nvSpPr>
            <p:cNvPr id="30" name="Google Shape;30;p5"/>
            <p:cNvSpPr/>
            <p:nvPr/>
          </p:nvSpPr>
          <p:spPr>
            <a:xfrm>
              <a:off x="990600" y="2029648"/>
              <a:ext cx="2059620" cy="2059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1583006" y="2618862"/>
              <a:ext cx="874808" cy="881192"/>
            </a:xfrm>
            <a:custGeom>
              <a:rect b="b" l="l" r="r" t="t"/>
              <a:pathLst>
                <a:path extrusionOk="0" h="609" w="602">
                  <a:moveTo>
                    <a:pt x="304" y="608"/>
                  </a:moveTo>
                  <a:lnTo>
                    <a:pt x="304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6" y="0"/>
                    <a:pt x="601" y="135"/>
                    <a:pt x="601" y="304"/>
                  </a:cubicBezTo>
                  <a:cubicBezTo>
                    <a:pt x="601" y="474"/>
                    <a:pt x="466" y="608"/>
                    <a:pt x="304" y="608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9"/>
                    <a:pt x="169" y="552"/>
                    <a:pt x="304" y="552"/>
                  </a:cubicBezTo>
                  <a:cubicBezTo>
                    <a:pt x="438" y="552"/>
                    <a:pt x="544" y="439"/>
                    <a:pt x="544" y="304"/>
                  </a:cubicBezTo>
                  <a:cubicBezTo>
                    <a:pt x="544" y="170"/>
                    <a:pt x="438" y="57"/>
                    <a:pt x="304" y="57"/>
                  </a:cubicBezTo>
                  <a:close/>
                  <a:moveTo>
                    <a:pt x="424" y="333"/>
                  </a:moveTo>
                  <a:lnTo>
                    <a:pt x="424" y="333"/>
                  </a:lnTo>
                  <a:cubicBezTo>
                    <a:pt x="367" y="333"/>
                    <a:pt x="367" y="333"/>
                    <a:pt x="367" y="333"/>
                  </a:cubicBezTo>
                  <a:cubicBezTo>
                    <a:pt x="332" y="333"/>
                    <a:pt x="332" y="333"/>
                    <a:pt x="332" y="333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283" y="333"/>
                    <a:pt x="276" y="319"/>
                    <a:pt x="276" y="30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21"/>
                    <a:pt x="283" y="107"/>
                    <a:pt x="304" y="107"/>
                  </a:cubicBezTo>
                  <a:cubicBezTo>
                    <a:pt x="318" y="107"/>
                    <a:pt x="332" y="121"/>
                    <a:pt x="332" y="135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424" y="276"/>
                    <a:pt x="424" y="276"/>
                    <a:pt x="424" y="276"/>
                  </a:cubicBezTo>
                  <a:cubicBezTo>
                    <a:pt x="438" y="276"/>
                    <a:pt x="452" y="290"/>
                    <a:pt x="452" y="304"/>
                  </a:cubicBezTo>
                  <a:cubicBezTo>
                    <a:pt x="452" y="319"/>
                    <a:pt x="438" y="333"/>
                    <a:pt x="424" y="3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2" name="Google Shape;32;p5"/>
          <p:cNvGrpSpPr/>
          <p:nvPr/>
        </p:nvGrpSpPr>
        <p:grpSpPr>
          <a:xfrm>
            <a:off x="6424720" y="2029648"/>
            <a:ext cx="2059620" cy="2059620"/>
            <a:chOff x="6424720" y="2029648"/>
            <a:chExt cx="2059620" cy="2059620"/>
          </a:xfrm>
        </p:grpSpPr>
        <p:sp>
          <p:nvSpPr>
            <p:cNvPr id="33" name="Google Shape;33;p5"/>
            <p:cNvSpPr/>
            <p:nvPr/>
          </p:nvSpPr>
          <p:spPr>
            <a:xfrm>
              <a:off x="6424720" y="2029648"/>
              <a:ext cx="2059620" cy="2059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013934" y="2618862"/>
              <a:ext cx="881192" cy="881192"/>
            </a:xfrm>
            <a:custGeom>
              <a:rect b="b" l="l" r="r" t="t"/>
              <a:pathLst>
                <a:path extrusionOk="0" h="609" w="609">
                  <a:moveTo>
                    <a:pt x="304" y="608"/>
                  </a:moveTo>
                  <a:lnTo>
                    <a:pt x="304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4"/>
                    <a:pt x="134" y="0"/>
                    <a:pt x="304" y="0"/>
                  </a:cubicBezTo>
                  <a:cubicBezTo>
                    <a:pt x="473" y="0"/>
                    <a:pt x="608" y="134"/>
                    <a:pt x="608" y="304"/>
                  </a:cubicBezTo>
                  <a:cubicBezTo>
                    <a:pt x="608" y="474"/>
                    <a:pt x="473" y="608"/>
                    <a:pt x="304" y="608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8"/>
                    <a:pt x="169" y="551"/>
                    <a:pt x="304" y="551"/>
                  </a:cubicBezTo>
                  <a:cubicBezTo>
                    <a:pt x="438" y="551"/>
                    <a:pt x="551" y="438"/>
                    <a:pt x="551" y="304"/>
                  </a:cubicBezTo>
                  <a:cubicBezTo>
                    <a:pt x="551" y="170"/>
                    <a:pt x="438" y="57"/>
                    <a:pt x="304" y="57"/>
                  </a:cubicBezTo>
                  <a:close/>
                  <a:moveTo>
                    <a:pt x="240" y="361"/>
                  </a:moveTo>
                  <a:lnTo>
                    <a:pt x="240" y="361"/>
                  </a:lnTo>
                  <a:cubicBezTo>
                    <a:pt x="155" y="156"/>
                    <a:pt x="155" y="156"/>
                    <a:pt x="155" y="156"/>
                  </a:cubicBezTo>
                  <a:cubicBezTo>
                    <a:pt x="367" y="240"/>
                    <a:pt x="367" y="240"/>
                    <a:pt x="367" y="240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240" y="361"/>
                  </a:lnTo>
                  <a:close/>
                  <a:moveTo>
                    <a:pt x="304" y="276"/>
                  </a:moveTo>
                  <a:lnTo>
                    <a:pt x="304" y="276"/>
                  </a:lnTo>
                  <a:cubicBezTo>
                    <a:pt x="290" y="276"/>
                    <a:pt x="276" y="290"/>
                    <a:pt x="276" y="304"/>
                  </a:cubicBezTo>
                  <a:cubicBezTo>
                    <a:pt x="276" y="318"/>
                    <a:pt x="290" y="332"/>
                    <a:pt x="304" y="332"/>
                  </a:cubicBezTo>
                  <a:cubicBezTo>
                    <a:pt x="318" y="332"/>
                    <a:pt x="332" y="318"/>
                    <a:pt x="332" y="304"/>
                  </a:cubicBezTo>
                  <a:cubicBezTo>
                    <a:pt x="332" y="290"/>
                    <a:pt x="318" y="276"/>
                    <a:pt x="304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5" name="Google Shape;35;p5"/>
          <p:cNvSpPr txBox="1"/>
          <p:nvPr/>
        </p:nvSpPr>
        <p:spPr>
          <a:xfrm>
            <a:off x="3833400" y="502250"/>
            <a:ext cx="452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4601680" y="1015605"/>
            <a:ext cx="29886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3628062" y="2029639"/>
            <a:ext cx="2059636" cy="2059636"/>
            <a:chOff x="7421130" y="2202872"/>
            <a:chExt cx="1520700" cy="1520700"/>
          </a:xfrm>
        </p:grpSpPr>
        <p:sp>
          <p:nvSpPr>
            <p:cNvPr id="38" name="Google Shape;38;p5"/>
            <p:cNvSpPr/>
            <p:nvPr/>
          </p:nvSpPr>
          <p:spPr>
            <a:xfrm>
              <a:off x="7421130" y="2202872"/>
              <a:ext cx="1520700" cy="15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922598" y="2712126"/>
              <a:ext cx="517699" cy="502127"/>
            </a:xfrm>
            <a:custGeom>
              <a:rect b="b" l="l" r="r" t="t"/>
              <a:pathLst>
                <a:path extrusionOk="0" h="567" w="587">
                  <a:moveTo>
                    <a:pt x="558" y="474"/>
                  </a:moveTo>
                  <a:lnTo>
                    <a:pt x="558" y="474"/>
                  </a:lnTo>
                  <a:cubicBezTo>
                    <a:pt x="417" y="474"/>
                    <a:pt x="417" y="474"/>
                    <a:pt x="417" y="474"/>
                  </a:cubicBezTo>
                  <a:cubicBezTo>
                    <a:pt x="374" y="474"/>
                    <a:pt x="374" y="474"/>
                    <a:pt x="374" y="474"/>
                  </a:cubicBezTo>
                  <a:cubicBezTo>
                    <a:pt x="374" y="523"/>
                    <a:pt x="374" y="523"/>
                    <a:pt x="374" y="523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6"/>
                    <a:pt x="417" y="566"/>
                    <a:pt x="417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59"/>
                    <a:pt x="169" y="559"/>
                    <a:pt x="169" y="559"/>
                  </a:cubicBezTo>
                  <a:cubicBezTo>
                    <a:pt x="205" y="523"/>
                    <a:pt x="205" y="523"/>
                    <a:pt x="205" y="523"/>
                  </a:cubicBezTo>
                  <a:cubicBezTo>
                    <a:pt x="205" y="474"/>
                    <a:pt x="205" y="474"/>
                    <a:pt x="205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60"/>
                    <a:pt x="0" y="44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0"/>
                    <a:pt x="14" y="43"/>
                    <a:pt x="28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396"/>
                    <a:pt x="35" y="396"/>
                    <a:pt x="35" y="396"/>
                  </a:cubicBezTo>
                  <a:cubicBezTo>
                    <a:pt x="544" y="396"/>
                    <a:pt x="544" y="396"/>
                    <a:pt x="544" y="396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72" y="43"/>
                    <a:pt x="586" y="50"/>
                    <a:pt x="586" y="71"/>
                  </a:cubicBezTo>
                  <a:cubicBezTo>
                    <a:pt x="586" y="446"/>
                    <a:pt x="586" y="446"/>
                    <a:pt x="586" y="446"/>
                  </a:cubicBezTo>
                  <a:cubicBezTo>
                    <a:pt x="586" y="460"/>
                    <a:pt x="572" y="474"/>
                    <a:pt x="558" y="474"/>
                  </a:cubicBezTo>
                  <a:close/>
                  <a:moveTo>
                    <a:pt x="389" y="163"/>
                  </a:moveTo>
                  <a:lnTo>
                    <a:pt x="389" y="163"/>
                  </a:lnTo>
                  <a:cubicBezTo>
                    <a:pt x="389" y="170"/>
                    <a:pt x="382" y="177"/>
                    <a:pt x="374" y="184"/>
                  </a:cubicBezTo>
                  <a:cubicBezTo>
                    <a:pt x="311" y="248"/>
                    <a:pt x="311" y="248"/>
                    <a:pt x="311" y="248"/>
                  </a:cubicBezTo>
                  <a:cubicBezTo>
                    <a:pt x="304" y="255"/>
                    <a:pt x="297" y="255"/>
                    <a:pt x="290" y="255"/>
                  </a:cubicBezTo>
                  <a:cubicBezTo>
                    <a:pt x="283" y="255"/>
                    <a:pt x="276" y="255"/>
                    <a:pt x="276" y="248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198" y="177"/>
                    <a:pt x="198" y="170"/>
                    <a:pt x="198" y="163"/>
                  </a:cubicBezTo>
                  <a:cubicBezTo>
                    <a:pt x="198" y="149"/>
                    <a:pt x="212" y="135"/>
                    <a:pt x="226" y="135"/>
                  </a:cubicBezTo>
                  <a:cubicBezTo>
                    <a:pt x="233" y="135"/>
                    <a:pt x="240" y="135"/>
                    <a:pt x="247" y="14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15"/>
                    <a:pt x="276" y="0"/>
                    <a:pt x="290" y="0"/>
                  </a:cubicBezTo>
                  <a:cubicBezTo>
                    <a:pt x="311" y="0"/>
                    <a:pt x="318" y="15"/>
                    <a:pt x="318" y="29"/>
                  </a:cubicBezTo>
                  <a:cubicBezTo>
                    <a:pt x="318" y="163"/>
                    <a:pt x="318" y="163"/>
                    <a:pt x="318" y="163"/>
                  </a:cubicBezTo>
                  <a:cubicBezTo>
                    <a:pt x="339" y="142"/>
                    <a:pt x="339" y="142"/>
                    <a:pt x="339" y="142"/>
                  </a:cubicBezTo>
                  <a:cubicBezTo>
                    <a:pt x="346" y="135"/>
                    <a:pt x="353" y="135"/>
                    <a:pt x="360" y="135"/>
                  </a:cubicBezTo>
                  <a:cubicBezTo>
                    <a:pt x="374" y="135"/>
                    <a:pt x="389" y="149"/>
                    <a:pt x="389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1013171" y="2052226"/>
            <a:ext cx="2014471" cy="2014471"/>
            <a:chOff x="1158498" y="2202872"/>
            <a:chExt cx="1520700" cy="1520700"/>
          </a:xfrm>
        </p:grpSpPr>
        <p:sp>
          <p:nvSpPr>
            <p:cNvPr id="41" name="Google Shape;41;p5"/>
            <p:cNvSpPr/>
            <p:nvPr/>
          </p:nvSpPr>
          <p:spPr>
            <a:xfrm>
              <a:off x="1158498" y="2202872"/>
              <a:ext cx="1520700" cy="15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652180" y="2696554"/>
              <a:ext cx="533270" cy="533270"/>
            </a:xfrm>
            <a:custGeom>
              <a:rect b="b" l="l" r="r" t="t"/>
              <a:pathLst>
                <a:path extrusionOk="0" h="602" w="602">
                  <a:moveTo>
                    <a:pt x="573" y="488"/>
                  </a:moveTo>
                  <a:lnTo>
                    <a:pt x="573" y="488"/>
                  </a:lnTo>
                  <a:cubicBezTo>
                    <a:pt x="481" y="488"/>
                    <a:pt x="481" y="488"/>
                    <a:pt x="481" y="488"/>
                  </a:cubicBezTo>
                  <a:cubicBezTo>
                    <a:pt x="481" y="347"/>
                    <a:pt x="481" y="347"/>
                    <a:pt x="481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57"/>
                    <a:pt x="544" y="57"/>
                    <a:pt x="544" y="57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15"/>
                    <a:pt x="163" y="0"/>
                    <a:pt x="177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4" y="0"/>
                    <a:pt x="601" y="15"/>
                    <a:pt x="601" y="29"/>
                  </a:cubicBezTo>
                  <a:cubicBezTo>
                    <a:pt x="601" y="460"/>
                    <a:pt x="601" y="460"/>
                    <a:pt x="601" y="460"/>
                  </a:cubicBezTo>
                  <a:cubicBezTo>
                    <a:pt x="601" y="481"/>
                    <a:pt x="594" y="488"/>
                    <a:pt x="573" y="488"/>
                  </a:cubicBezTo>
                  <a:close/>
                  <a:moveTo>
                    <a:pt x="453" y="142"/>
                  </a:moveTo>
                  <a:lnTo>
                    <a:pt x="453" y="142"/>
                  </a:lnTo>
                  <a:cubicBezTo>
                    <a:pt x="453" y="573"/>
                    <a:pt x="453" y="573"/>
                    <a:pt x="453" y="573"/>
                  </a:cubicBezTo>
                  <a:cubicBezTo>
                    <a:pt x="453" y="594"/>
                    <a:pt x="439" y="601"/>
                    <a:pt x="424" y="601"/>
                  </a:cubicBezTo>
                  <a:cubicBezTo>
                    <a:pt x="29" y="601"/>
                    <a:pt x="29" y="601"/>
                    <a:pt x="29" y="601"/>
                  </a:cubicBezTo>
                  <a:cubicBezTo>
                    <a:pt x="15" y="601"/>
                    <a:pt x="0" y="594"/>
                    <a:pt x="0" y="57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5" y="113"/>
                    <a:pt x="29" y="113"/>
                  </a:cubicBezTo>
                  <a:cubicBezTo>
                    <a:pt x="424" y="113"/>
                    <a:pt x="424" y="113"/>
                    <a:pt x="424" y="113"/>
                  </a:cubicBezTo>
                  <a:cubicBezTo>
                    <a:pt x="439" y="113"/>
                    <a:pt x="453" y="128"/>
                    <a:pt x="453" y="142"/>
                  </a:cubicBezTo>
                  <a:close/>
                  <a:moveTo>
                    <a:pt x="396" y="170"/>
                  </a:moveTo>
                  <a:lnTo>
                    <a:pt x="396" y="170"/>
                  </a:lnTo>
                  <a:cubicBezTo>
                    <a:pt x="57" y="170"/>
                    <a:pt x="57" y="170"/>
                    <a:pt x="57" y="170"/>
                  </a:cubicBezTo>
                  <a:cubicBezTo>
                    <a:pt x="57" y="460"/>
                    <a:pt x="57" y="460"/>
                    <a:pt x="57" y="460"/>
                  </a:cubicBezTo>
                  <a:cubicBezTo>
                    <a:pt x="396" y="460"/>
                    <a:pt x="396" y="460"/>
                    <a:pt x="396" y="460"/>
                  </a:cubicBezTo>
                  <a:lnTo>
                    <a:pt x="396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4017834" y="502257"/>
            <a:ext cx="41563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PROJECT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4601680" y="1015605"/>
            <a:ext cx="29886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9" name="Google Shape;49;p6"/>
          <p:cNvGrpSpPr/>
          <p:nvPr/>
        </p:nvGrpSpPr>
        <p:grpSpPr>
          <a:xfrm>
            <a:off x="1081326" y="2135761"/>
            <a:ext cx="273251" cy="273251"/>
            <a:chOff x="2760403" y="2137804"/>
            <a:chExt cx="435792" cy="435792"/>
          </a:xfrm>
        </p:grpSpPr>
        <p:sp>
          <p:nvSpPr>
            <p:cNvPr id="50" name="Google Shape;50;p6"/>
            <p:cNvSpPr/>
            <p:nvPr/>
          </p:nvSpPr>
          <p:spPr>
            <a:xfrm>
              <a:off x="2866377" y="2232715"/>
              <a:ext cx="234906" cy="234906"/>
            </a:xfrm>
            <a:custGeom>
              <a:rect b="b" l="l" r="r" t="t"/>
              <a:pathLst>
                <a:path extrusionOk="0" h="432" w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760403" y="2137804"/>
              <a:ext cx="435792" cy="435792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990600" y="2459855"/>
            <a:ext cx="1021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first looked at if it was possible to create a system that pays fiat 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automatically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once a certain smart contract criteria was met.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453649" y="2089625"/>
            <a:ext cx="62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SMART CONTRACT TRIGGERED PAYMENT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1081326" y="3497811"/>
            <a:ext cx="273251" cy="273251"/>
            <a:chOff x="2760403" y="2137804"/>
            <a:chExt cx="435792" cy="435792"/>
          </a:xfrm>
        </p:grpSpPr>
        <p:sp>
          <p:nvSpPr>
            <p:cNvPr id="55" name="Google Shape;55;p6"/>
            <p:cNvSpPr/>
            <p:nvPr/>
          </p:nvSpPr>
          <p:spPr>
            <a:xfrm>
              <a:off x="2866377" y="2232715"/>
              <a:ext cx="234906" cy="234906"/>
            </a:xfrm>
            <a:custGeom>
              <a:rect b="b" l="l" r="r" t="t"/>
              <a:pathLst>
                <a:path extrusionOk="0" h="432" w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760403" y="2137804"/>
              <a:ext cx="435792" cy="435792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7" name="Google Shape;57;p6"/>
          <p:cNvSpPr/>
          <p:nvPr/>
        </p:nvSpPr>
        <p:spPr>
          <a:xfrm>
            <a:off x="990600" y="3821905"/>
            <a:ext cx="1021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we looked at a system where a centralized player would be involved.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1453649" y="3451675"/>
            <a:ext cx="51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CENTRALIZED PAYMENT SYSTEM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1081326" y="4859861"/>
            <a:ext cx="273251" cy="273251"/>
            <a:chOff x="2760403" y="2137804"/>
            <a:chExt cx="435792" cy="435792"/>
          </a:xfrm>
        </p:grpSpPr>
        <p:sp>
          <p:nvSpPr>
            <p:cNvPr id="60" name="Google Shape;60;p6"/>
            <p:cNvSpPr/>
            <p:nvPr/>
          </p:nvSpPr>
          <p:spPr>
            <a:xfrm>
              <a:off x="2866377" y="2232715"/>
              <a:ext cx="234906" cy="234906"/>
            </a:xfrm>
            <a:custGeom>
              <a:rect b="b" l="l" r="r" t="t"/>
              <a:pathLst>
                <a:path extrusionOk="0" h="432" w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760403" y="2137804"/>
              <a:ext cx="435792" cy="435792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2" name="Google Shape;62;p6"/>
          <p:cNvSpPr/>
          <p:nvPr/>
        </p:nvSpPr>
        <p:spPr>
          <a:xfrm>
            <a:off x="990600" y="5183955"/>
            <a:ext cx="1021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Lastly we looked at tracking payments on the blockchain.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453649" y="4813725"/>
            <a:ext cx="599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FIAT PAYMENTS TRACKED ON THE BLOCKCHAIN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922848" y="4524339"/>
            <a:ext cx="1991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Someone makes a donation 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can be seen on the blockchain.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1140398" y="4086913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DONATION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3011440" y="4524339"/>
            <a:ext cx="1991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charity receives the donation.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3228990" y="4086913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RECEIVED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5100032" y="4524339"/>
            <a:ext cx="1991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charity can then wait 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until</a:t>
            </a: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 has enough funds to pay other parties.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5317582" y="4086913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WAIT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7184430" y="4524339"/>
            <a:ext cx="1991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charity has enough funds it pays the party needed.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7401980" y="4086913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OUTGOING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9273022" y="4524339"/>
            <a:ext cx="1991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party helps the charity create a better world</a:t>
            </a:r>
            <a:endParaRPr sz="120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9333900" y="4086925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HELP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2838600" y="2854503"/>
            <a:ext cx="252151" cy="21737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/>
          <p:nvPr/>
        </p:nvSpPr>
        <p:spPr>
          <a:xfrm rot="5400000">
            <a:off x="4924054" y="2854503"/>
            <a:ext cx="252151" cy="217372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011598" y="2854503"/>
            <a:ext cx="252151" cy="21737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/>
          <p:nvPr/>
        </p:nvSpPr>
        <p:spPr>
          <a:xfrm rot="5400000">
            <a:off x="9099142" y="2854503"/>
            <a:ext cx="252151" cy="217372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195354" y="502257"/>
            <a:ext cx="38012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PROJECT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601680" y="1015605"/>
            <a:ext cx="29886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>
            <a:off x="7421092" y="2224322"/>
            <a:ext cx="1520700" cy="1520700"/>
            <a:chOff x="3246042" y="2202872"/>
            <a:chExt cx="1520700" cy="1520700"/>
          </a:xfrm>
        </p:grpSpPr>
        <p:sp>
          <p:nvSpPr>
            <p:cNvPr id="85" name="Google Shape;85;p7"/>
            <p:cNvSpPr/>
            <p:nvPr/>
          </p:nvSpPr>
          <p:spPr>
            <a:xfrm>
              <a:off x="3246042" y="2202872"/>
              <a:ext cx="1520700" cy="15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747510" y="2712125"/>
              <a:ext cx="517698" cy="502128"/>
            </a:xfrm>
            <a:custGeom>
              <a:rect b="b" l="l" r="r" t="t"/>
              <a:pathLst>
                <a:path extrusionOk="0" h="567" w="588">
                  <a:moveTo>
                    <a:pt x="558" y="474"/>
                  </a:moveTo>
                  <a:lnTo>
                    <a:pt x="558" y="474"/>
                  </a:lnTo>
                  <a:cubicBezTo>
                    <a:pt x="417" y="474"/>
                    <a:pt x="417" y="474"/>
                    <a:pt x="417" y="474"/>
                  </a:cubicBezTo>
                  <a:cubicBezTo>
                    <a:pt x="382" y="474"/>
                    <a:pt x="382" y="474"/>
                    <a:pt x="382" y="474"/>
                  </a:cubicBezTo>
                  <a:cubicBezTo>
                    <a:pt x="382" y="523"/>
                    <a:pt x="382" y="523"/>
                    <a:pt x="382" y="523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6"/>
                    <a:pt x="417" y="566"/>
                    <a:pt x="417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59"/>
                    <a:pt x="169" y="559"/>
                    <a:pt x="169" y="559"/>
                  </a:cubicBezTo>
                  <a:cubicBezTo>
                    <a:pt x="212" y="523"/>
                    <a:pt x="212" y="523"/>
                    <a:pt x="212" y="523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60"/>
                    <a:pt x="0" y="44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0"/>
                    <a:pt x="14" y="43"/>
                    <a:pt x="28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551" y="396"/>
                    <a:pt x="551" y="396"/>
                    <a:pt x="551" y="396"/>
                  </a:cubicBezTo>
                  <a:cubicBezTo>
                    <a:pt x="551" y="78"/>
                    <a:pt x="551" y="78"/>
                    <a:pt x="551" y="78"/>
                  </a:cubicBezTo>
                  <a:cubicBezTo>
                    <a:pt x="424" y="78"/>
                    <a:pt x="424" y="78"/>
                    <a:pt x="424" y="78"/>
                  </a:cubicBezTo>
                  <a:cubicBezTo>
                    <a:pt x="382" y="43"/>
                    <a:pt x="382" y="43"/>
                    <a:pt x="382" y="43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72" y="43"/>
                    <a:pt x="587" y="50"/>
                    <a:pt x="587" y="71"/>
                  </a:cubicBezTo>
                  <a:cubicBezTo>
                    <a:pt x="587" y="446"/>
                    <a:pt x="587" y="446"/>
                    <a:pt x="587" y="446"/>
                  </a:cubicBezTo>
                  <a:cubicBezTo>
                    <a:pt x="587" y="460"/>
                    <a:pt x="572" y="474"/>
                    <a:pt x="558" y="474"/>
                  </a:cubicBezTo>
                  <a:close/>
                  <a:moveTo>
                    <a:pt x="360" y="128"/>
                  </a:moveTo>
                  <a:lnTo>
                    <a:pt x="360" y="128"/>
                  </a:lnTo>
                  <a:cubicBezTo>
                    <a:pt x="353" y="128"/>
                    <a:pt x="346" y="121"/>
                    <a:pt x="339" y="113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5" y="226"/>
                    <a:pt x="325" y="226"/>
                    <a:pt x="325" y="226"/>
                  </a:cubicBezTo>
                  <a:cubicBezTo>
                    <a:pt x="325" y="248"/>
                    <a:pt x="311" y="255"/>
                    <a:pt x="297" y="255"/>
                  </a:cubicBezTo>
                  <a:cubicBezTo>
                    <a:pt x="276" y="255"/>
                    <a:pt x="269" y="248"/>
                    <a:pt x="269" y="226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47" y="113"/>
                    <a:pt x="247" y="113"/>
                    <a:pt x="247" y="113"/>
                  </a:cubicBezTo>
                  <a:cubicBezTo>
                    <a:pt x="240" y="121"/>
                    <a:pt x="233" y="128"/>
                    <a:pt x="226" y="128"/>
                  </a:cubicBezTo>
                  <a:cubicBezTo>
                    <a:pt x="212" y="128"/>
                    <a:pt x="198" y="113"/>
                    <a:pt x="198" y="99"/>
                  </a:cubicBezTo>
                  <a:cubicBezTo>
                    <a:pt x="198" y="92"/>
                    <a:pt x="205" y="85"/>
                    <a:pt x="212" y="78"/>
                  </a:cubicBezTo>
                  <a:cubicBezTo>
                    <a:pt x="276" y="15"/>
                    <a:pt x="276" y="15"/>
                    <a:pt x="276" y="15"/>
                  </a:cubicBezTo>
                  <a:cubicBezTo>
                    <a:pt x="283" y="8"/>
                    <a:pt x="290" y="0"/>
                    <a:pt x="297" y="0"/>
                  </a:cubicBezTo>
                  <a:cubicBezTo>
                    <a:pt x="304" y="0"/>
                    <a:pt x="311" y="8"/>
                    <a:pt x="311" y="15"/>
                  </a:cubicBezTo>
                  <a:cubicBezTo>
                    <a:pt x="382" y="78"/>
                    <a:pt x="382" y="78"/>
                    <a:pt x="382" y="78"/>
                  </a:cubicBezTo>
                  <a:cubicBezTo>
                    <a:pt x="389" y="85"/>
                    <a:pt x="389" y="92"/>
                    <a:pt x="389" y="99"/>
                  </a:cubicBezTo>
                  <a:cubicBezTo>
                    <a:pt x="389" y="113"/>
                    <a:pt x="375" y="128"/>
                    <a:pt x="360" y="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7" name="Google Shape;87;p7"/>
          <p:cNvGrpSpPr/>
          <p:nvPr/>
        </p:nvGrpSpPr>
        <p:grpSpPr>
          <a:xfrm>
            <a:off x="3247080" y="2224360"/>
            <a:ext cx="1520635" cy="1520635"/>
            <a:chOff x="7421130" y="2202872"/>
            <a:chExt cx="1520635" cy="1520635"/>
          </a:xfrm>
        </p:grpSpPr>
        <p:sp>
          <p:nvSpPr>
            <p:cNvPr id="88" name="Google Shape;88;p7"/>
            <p:cNvSpPr/>
            <p:nvPr/>
          </p:nvSpPr>
          <p:spPr>
            <a:xfrm>
              <a:off x="7421130" y="2202872"/>
              <a:ext cx="1520635" cy="152063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922598" y="2712126"/>
              <a:ext cx="517699" cy="502127"/>
            </a:xfrm>
            <a:custGeom>
              <a:rect b="b" l="l" r="r" t="t"/>
              <a:pathLst>
                <a:path extrusionOk="0" h="567" w="587">
                  <a:moveTo>
                    <a:pt x="558" y="474"/>
                  </a:moveTo>
                  <a:lnTo>
                    <a:pt x="558" y="474"/>
                  </a:lnTo>
                  <a:cubicBezTo>
                    <a:pt x="417" y="474"/>
                    <a:pt x="417" y="474"/>
                    <a:pt x="417" y="474"/>
                  </a:cubicBezTo>
                  <a:cubicBezTo>
                    <a:pt x="374" y="474"/>
                    <a:pt x="374" y="474"/>
                    <a:pt x="374" y="474"/>
                  </a:cubicBezTo>
                  <a:cubicBezTo>
                    <a:pt x="374" y="523"/>
                    <a:pt x="374" y="523"/>
                    <a:pt x="374" y="523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6"/>
                    <a:pt x="417" y="566"/>
                    <a:pt x="417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59"/>
                    <a:pt x="169" y="559"/>
                    <a:pt x="169" y="559"/>
                  </a:cubicBezTo>
                  <a:cubicBezTo>
                    <a:pt x="205" y="523"/>
                    <a:pt x="205" y="523"/>
                    <a:pt x="205" y="523"/>
                  </a:cubicBezTo>
                  <a:cubicBezTo>
                    <a:pt x="205" y="474"/>
                    <a:pt x="205" y="474"/>
                    <a:pt x="205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60"/>
                    <a:pt x="0" y="44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0"/>
                    <a:pt x="14" y="43"/>
                    <a:pt x="28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396"/>
                    <a:pt x="35" y="396"/>
                    <a:pt x="35" y="396"/>
                  </a:cubicBezTo>
                  <a:cubicBezTo>
                    <a:pt x="544" y="396"/>
                    <a:pt x="544" y="396"/>
                    <a:pt x="544" y="396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72" y="43"/>
                    <a:pt x="586" y="50"/>
                    <a:pt x="586" y="71"/>
                  </a:cubicBezTo>
                  <a:cubicBezTo>
                    <a:pt x="586" y="446"/>
                    <a:pt x="586" y="446"/>
                    <a:pt x="586" y="446"/>
                  </a:cubicBezTo>
                  <a:cubicBezTo>
                    <a:pt x="586" y="460"/>
                    <a:pt x="572" y="474"/>
                    <a:pt x="558" y="474"/>
                  </a:cubicBezTo>
                  <a:close/>
                  <a:moveTo>
                    <a:pt x="389" y="163"/>
                  </a:moveTo>
                  <a:lnTo>
                    <a:pt x="389" y="163"/>
                  </a:lnTo>
                  <a:cubicBezTo>
                    <a:pt x="389" y="170"/>
                    <a:pt x="382" y="177"/>
                    <a:pt x="374" y="184"/>
                  </a:cubicBezTo>
                  <a:cubicBezTo>
                    <a:pt x="311" y="248"/>
                    <a:pt x="311" y="248"/>
                    <a:pt x="311" y="248"/>
                  </a:cubicBezTo>
                  <a:cubicBezTo>
                    <a:pt x="304" y="255"/>
                    <a:pt x="297" y="255"/>
                    <a:pt x="290" y="255"/>
                  </a:cubicBezTo>
                  <a:cubicBezTo>
                    <a:pt x="283" y="255"/>
                    <a:pt x="276" y="255"/>
                    <a:pt x="276" y="248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198" y="177"/>
                    <a:pt x="198" y="170"/>
                    <a:pt x="198" y="163"/>
                  </a:cubicBezTo>
                  <a:cubicBezTo>
                    <a:pt x="198" y="149"/>
                    <a:pt x="212" y="135"/>
                    <a:pt x="226" y="135"/>
                  </a:cubicBezTo>
                  <a:cubicBezTo>
                    <a:pt x="233" y="135"/>
                    <a:pt x="240" y="135"/>
                    <a:pt x="247" y="14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15"/>
                    <a:pt x="276" y="0"/>
                    <a:pt x="290" y="0"/>
                  </a:cubicBezTo>
                  <a:cubicBezTo>
                    <a:pt x="311" y="0"/>
                    <a:pt x="318" y="15"/>
                    <a:pt x="318" y="29"/>
                  </a:cubicBezTo>
                  <a:cubicBezTo>
                    <a:pt x="318" y="163"/>
                    <a:pt x="318" y="163"/>
                    <a:pt x="318" y="163"/>
                  </a:cubicBezTo>
                  <a:cubicBezTo>
                    <a:pt x="339" y="142"/>
                    <a:pt x="339" y="142"/>
                    <a:pt x="339" y="142"/>
                  </a:cubicBezTo>
                  <a:cubicBezTo>
                    <a:pt x="346" y="135"/>
                    <a:pt x="353" y="135"/>
                    <a:pt x="360" y="135"/>
                  </a:cubicBezTo>
                  <a:cubicBezTo>
                    <a:pt x="374" y="135"/>
                    <a:pt x="389" y="149"/>
                    <a:pt x="389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3586" y="2224360"/>
            <a:ext cx="1520635" cy="1520635"/>
            <a:chOff x="5333586" y="2202872"/>
            <a:chExt cx="1520635" cy="1520635"/>
          </a:xfrm>
        </p:grpSpPr>
        <p:sp>
          <p:nvSpPr>
            <p:cNvPr id="91" name="Google Shape;91;p7"/>
            <p:cNvSpPr/>
            <p:nvPr/>
          </p:nvSpPr>
          <p:spPr>
            <a:xfrm>
              <a:off x="5333586" y="2202872"/>
              <a:ext cx="1520635" cy="15206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829215" y="2694608"/>
              <a:ext cx="529376" cy="537162"/>
            </a:xfrm>
            <a:custGeom>
              <a:rect b="b" l="l" r="r" t="t"/>
              <a:pathLst>
                <a:path extrusionOk="0" h="609" w="601">
                  <a:moveTo>
                    <a:pt x="572" y="608"/>
                  </a:moveTo>
                  <a:lnTo>
                    <a:pt x="572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7" y="608"/>
                    <a:pt x="0" y="594"/>
                    <a:pt x="0" y="58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92"/>
                    <a:pt x="7" y="78"/>
                    <a:pt x="28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41"/>
                    <a:pt x="113" y="170"/>
                    <a:pt x="148" y="170"/>
                  </a:cubicBezTo>
                  <a:cubicBezTo>
                    <a:pt x="183" y="170"/>
                    <a:pt x="211" y="141"/>
                    <a:pt x="211" y="106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381" y="78"/>
                    <a:pt x="381" y="78"/>
                    <a:pt x="381" y="78"/>
                  </a:cubicBezTo>
                  <a:cubicBezTo>
                    <a:pt x="381" y="106"/>
                    <a:pt x="381" y="106"/>
                    <a:pt x="381" y="106"/>
                  </a:cubicBezTo>
                  <a:cubicBezTo>
                    <a:pt x="381" y="141"/>
                    <a:pt x="417" y="170"/>
                    <a:pt x="452" y="170"/>
                  </a:cubicBezTo>
                  <a:cubicBezTo>
                    <a:pt x="487" y="170"/>
                    <a:pt x="515" y="141"/>
                    <a:pt x="515" y="106"/>
                  </a:cubicBezTo>
                  <a:cubicBezTo>
                    <a:pt x="515" y="78"/>
                    <a:pt x="515" y="78"/>
                    <a:pt x="515" y="78"/>
                  </a:cubicBezTo>
                  <a:cubicBezTo>
                    <a:pt x="572" y="78"/>
                    <a:pt x="572" y="78"/>
                    <a:pt x="572" y="78"/>
                  </a:cubicBezTo>
                  <a:cubicBezTo>
                    <a:pt x="586" y="78"/>
                    <a:pt x="600" y="92"/>
                    <a:pt x="600" y="106"/>
                  </a:cubicBezTo>
                  <a:cubicBezTo>
                    <a:pt x="600" y="580"/>
                    <a:pt x="600" y="580"/>
                    <a:pt x="600" y="580"/>
                  </a:cubicBezTo>
                  <a:cubicBezTo>
                    <a:pt x="600" y="594"/>
                    <a:pt x="586" y="608"/>
                    <a:pt x="572" y="608"/>
                  </a:cubicBezTo>
                  <a:close/>
                  <a:moveTo>
                    <a:pt x="544" y="226"/>
                  </a:moveTo>
                  <a:lnTo>
                    <a:pt x="544" y="226"/>
                  </a:lnTo>
                  <a:cubicBezTo>
                    <a:pt x="56" y="226"/>
                    <a:pt x="56" y="226"/>
                    <a:pt x="56" y="226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44" y="551"/>
                    <a:pt x="544" y="551"/>
                    <a:pt x="544" y="551"/>
                  </a:cubicBezTo>
                  <a:lnTo>
                    <a:pt x="544" y="226"/>
                  </a:lnTo>
                  <a:close/>
                  <a:moveTo>
                    <a:pt x="204" y="360"/>
                  </a:moveTo>
                  <a:lnTo>
                    <a:pt x="204" y="360"/>
                  </a:lnTo>
                  <a:cubicBezTo>
                    <a:pt x="211" y="360"/>
                    <a:pt x="219" y="360"/>
                    <a:pt x="226" y="367"/>
                  </a:cubicBezTo>
                  <a:cubicBezTo>
                    <a:pt x="268" y="417"/>
                    <a:pt x="268" y="417"/>
                    <a:pt x="268" y="417"/>
                  </a:cubicBezTo>
                  <a:cubicBezTo>
                    <a:pt x="381" y="304"/>
                    <a:pt x="381" y="304"/>
                    <a:pt x="381" y="304"/>
                  </a:cubicBezTo>
                  <a:cubicBezTo>
                    <a:pt x="388" y="297"/>
                    <a:pt x="395" y="297"/>
                    <a:pt x="402" y="297"/>
                  </a:cubicBezTo>
                  <a:cubicBezTo>
                    <a:pt x="417" y="297"/>
                    <a:pt x="431" y="304"/>
                    <a:pt x="431" y="325"/>
                  </a:cubicBezTo>
                  <a:cubicBezTo>
                    <a:pt x="431" y="332"/>
                    <a:pt x="431" y="339"/>
                    <a:pt x="424" y="339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82" y="481"/>
                    <a:pt x="275" y="481"/>
                    <a:pt x="268" y="481"/>
                  </a:cubicBezTo>
                  <a:cubicBezTo>
                    <a:pt x="261" y="481"/>
                    <a:pt x="254" y="481"/>
                    <a:pt x="254" y="474"/>
                  </a:cubicBezTo>
                  <a:cubicBezTo>
                    <a:pt x="183" y="410"/>
                    <a:pt x="183" y="410"/>
                    <a:pt x="183" y="410"/>
                  </a:cubicBezTo>
                  <a:cubicBezTo>
                    <a:pt x="176" y="403"/>
                    <a:pt x="176" y="396"/>
                    <a:pt x="176" y="389"/>
                  </a:cubicBezTo>
                  <a:cubicBezTo>
                    <a:pt x="176" y="375"/>
                    <a:pt x="190" y="360"/>
                    <a:pt x="204" y="360"/>
                  </a:cubicBezTo>
                  <a:close/>
                  <a:moveTo>
                    <a:pt x="452" y="134"/>
                  </a:moveTo>
                  <a:lnTo>
                    <a:pt x="452" y="134"/>
                  </a:lnTo>
                  <a:cubicBezTo>
                    <a:pt x="431" y="134"/>
                    <a:pt x="424" y="120"/>
                    <a:pt x="424" y="106"/>
                  </a:cubicBezTo>
                  <a:cubicBezTo>
                    <a:pt x="424" y="28"/>
                    <a:pt x="424" y="28"/>
                    <a:pt x="424" y="28"/>
                  </a:cubicBezTo>
                  <a:cubicBezTo>
                    <a:pt x="424" y="14"/>
                    <a:pt x="431" y="0"/>
                    <a:pt x="452" y="0"/>
                  </a:cubicBezTo>
                  <a:cubicBezTo>
                    <a:pt x="466" y="0"/>
                    <a:pt x="480" y="14"/>
                    <a:pt x="480" y="28"/>
                  </a:cubicBezTo>
                  <a:cubicBezTo>
                    <a:pt x="480" y="106"/>
                    <a:pt x="480" y="106"/>
                    <a:pt x="480" y="106"/>
                  </a:cubicBezTo>
                  <a:cubicBezTo>
                    <a:pt x="480" y="120"/>
                    <a:pt x="466" y="134"/>
                    <a:pt x="452" y="134"/>
                  </a:cubicBezTo>
                  <a:close/>
                  <a:moveTo>
                    <a:pt x="148" y="134"/>
                  </a:moveTo>
                  <a:lnTo>
                    <a:pt x="148" y="134"/>
                  </a:lnTo>
                  <a:cubicBezTo>
                    <a:pt x="134" y="134"/>
                    <a:pt x="120" y="120"/>
                    <a:pt x="120" y="106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14"/>
                    <a:pt x="134" y="0"/>
                    <a:pt x="148" y="0"/>
                  </a:cubicBezTo>
                  <a:cubicBezTo>
                    <a:pt x="162" y="0"/>
                    <a:pt x="176" y="14"/>
                    <a:pt x="176" y="28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6" y="120"/>
                    <a:pt x="162" y="134"/>
                    <a:pt x="148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1161648" y="2224360"/>
            <a:ext cx="1520635" cy="1520635"/>
            <a:chOff x="1158498" y="2202872"/>
            <a:chExt cx="1520635" cy="1520635"/>
          </a:xfrm>
        </p:grpSpPr>
        <p:sp>
          <p:nvSpPr>
            <p:cNvPr id="94" name="Google Shape;94;p7"/>
            <p:cNvSpPr/>
            <p:nvPr/>
          </p:nvSpPr>
          <p:spPr>
            <a:xfrm>
              <a:off x="1158498" y="2202872"/>
              <a:ext cx="1520635" cy="15206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652180" y="2696554"/>
              <a:ext cx="533270" cy="533270"/>
            </a:xfrm>
            <a:custGeom>
              <a:rect b="b" l="l" r="r" t="t"/>
              <a:pathLst>
                <a:path extrusionOk="0" h="602" w="602">
                  <a:moveTo>
                    <a:pt x="573" y="488"/>
                  </a:moveTo>
                  <a:lnTo>
                    <a:pt x="573" y="488"/>
                  </a:lnTo>
                  <a:cubicBezTo>
                    <a:pt x="481" y="488"/>
                    <a:pt x="481" y="488"/>
                    <a:pt x="481" y="488"/>
                  </a:cubicBezTo>
                  <a:cubicBezTo>
                    <a:pt x="481" y="347"/>
                    <a:pt x="481" y="347"/>
                    <a:pt x="481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57"/>
                    <a:pt x="544" y="57"/>
                    <a:pt x="544" y="57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15"/>
                    <a:pt x="163" y="0"/>
                    <a:pt x="177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4" y="0"/>
                    <a:pt x="601" y="15"/>
                    <a:pt x="601" y="29"/>
                  </a:cubicBezTo>
                  <a:cubicBezTo>
                    <a:pt x="601" y="460"/>
                    <a:pt x="601" y="460"/>
                    <a:pt x="601" y="460"/>
                  </a:cubicBezTo>
                  <a:cubicBezTo>
                    <a:pt x="601" y="481"/>
                    <a:pt x="594" y="488"/>
                    <a:pt x="573" y="488"/>
                  </a:cubicBezTo>
                  <a:close/>
                  <a:moveTo>
                    <a:pt x="453" y="142"/>
                  </a:moveTo>
                  <a:lnTo>
                    <a:pt x="453" y="142"/>
                  </a:lnTo>
                  <a:cubicBezTo>
                    <a:pt x="453" y="573"/>
                    <a:pt x="453" y="573"/>
                    <a:pt x="453" y="573"/>
                  </a:cubicBezTo>
                  <a:cubicBezTo>
                    <a:pt x="453" y="594"/>
                    <a:pt x="439" y="601"/>
                    <a:pt x="424" y="601"/>
                  </a:cubicBezTo>
                  <a:cubicBezTo>
                    <a:pt x="29" y="601"/>
                    <a:pt x="29" y="601"/>
                    <a:pt x="29" y="601"/>
                  </a:cubicBezTo>
                  <a:cubicBezTo>
                    <a:pt x="15" y="601"/>
                    <a:pt x="0" y="594"/>
                    <a:pt x="0" y="57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5" y="113"/>
                    <a:pt x="29" y="113"/>
                  </a:cubicBezTo>
                  <a:cubicBezTo>
                    <a:pt x="424" y="113"/>
                    <a:pt x="424" y="113"/>
                    <a:pt x="424" y="113"/>
                  </a:cubicBezTo>
                  <a:cubicBezTo>
                    <a:pt x="439" y="113"/>
                    <a:pt x="453" y="128"/>
                    <a:pt x="453" y="142"/>
                  </a:cubicBezTo>
                  <a:close/>
                  <a:moveTo>
                    <a:pt x="396" y="170"/>
                  </a:moveTo>
                  <a:lnTo>
                    <a:pt x="396" y="170"/>
                  </a:lnTo>
                  <a:cubicBezTo>
                    <a:pt x="57" y="170"/>
                    <a:pt x="57" y="170"/>
                    <a:pt x="57" y="170"/>
                  </a:cubicBezTo>
                  <a:cubicBezTo>
                    <a:pt x="57" y="460"/>
                    <a:pt x="57" y="460"/>
                    <a:pt x="57" y="460"/>
                  </a:cubicBezTo>
                  <a:cubicBezTo>
                    <a:pt x="396" y="460"/>
                    <a:pt x="396" y="460"/>
                    <a:pt x="396" y="460"/>
                  </a:cubicBezTo>
                  <a:lnTo>
                    <a:pt x="396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9479612" y="2225355"/>
            <a:ext cx="1518451" cy="1518639"/>
            <a:chOff x="990600" y="1861938"/>
            <a:chExt cx="937200" cy="937200"/>
          </a:xfrm>
        </p:grpSpPr>
        <p:sp>
          <p:nvSpPr>
            <p:cNvPr id="97" name="Google Shape;97;p7"/>
            <p:cNvSpPr/>
            <p:nvPr/>
          </p:nvSpPr>
          <p:spPr>
            <a:xfrm>
              <a:off x="990600" y="1861938"/>
              <a:ext cx="937200" cy="93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264096" y="2134009"/>
              <a:ext cx="390218" cy="393068"/>
            </a:xfrm>
            <a:custGeom>
              <a:rect b="b" l="l" r="r" t="t"/>
              <a:pathLst>
                <a:path extrusionOk="0" h="609" w="602">
                  <a:moveTo>
                    <a:pt x="297" y="608"/>
                  </a:moveTo>
                  <a:lnTo>
                    <a:pt x="297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4"/>
                    <a:pt x="134" y="0"/>
                    <a:pt x="297" y="0"/>
                  </a:cubicBezTo>
                  <a:cubicBezTo>
                    <a:pt x="466" y="0"/>
                    <a:pt x="601" y="134"/>
                    <a:pt x="601" y="304"/>
                  </a:cubicBezTo>
                  <a:cubicBezTo>
                    <a:pt x="601" y="474"/>
                    <a:pt x="466" y="608"/>
                    <a:pt x="297" y="608"/>
                  </a:cubicBezTo>
                  <a:close/>
                  <a:moveTo>
                    <a:pt x="466" y="127"/>
                  </a:moveTo>
                  <a:lnTo>
                    <a:pt x="466" y="127"/>
                  </a:lnTo>
                  <a:cubicBezTo>
                    <a:pt x="466" y="127"/>
                    <a:pt x="466" y="127"/>
                    <a:pt x="466" y="120"/>
                  </a:cubicBezTo>
                  <a:lnTo>
                    <a:pt x="459" y="120"/>
                  </a:lnTo>
                  <a:cubicBezTo>
                    <a:pt x="459" y="120"/>
                    <a:pt x="459" y="120"/>
                    <a:pt x="459" y="127"/>
                  </a:cubicBezTo>
                  <a:cubicBezTo>
                    <a:pt x="459" y="127"/>
                    <a:pt x="459" y="127"/>
                    <a:pt x="466" y="127"/>
                  </a:cubicBezTo>
                  <a:cubicBezTo>
                    <a:pt x="466" y="134"/>
                    <a:pt x="466" y="134"/>
                    <a:pt x="459" y="134"/>
                  </a:cubicBezTo>
                  <a:cubicBezTo>
                    <a:pt x="459" y="141"/>
                    <a:pt x="459" y="141"/>
                    <a:pt x="459" y="141"/>
                  </a:cubicBezTo>
                  <a:lnTo>
                    <a:pt x="452" y="141"/>
                  </a:lnTo>
                  <a:cubicBezTo>
                    <a:pt x="452" y="141"/>
                    <a:pt x="452" y="141"/>
                    <a:pt x="459" y="141"/>
                  </a:cubicBezTo>
                  <a:cubicBezTo>
                    <a:pt x="459" y="141"/>
                    <a:pt x="459" y="141"/>
                    <a:pt x="466" y="141"/>
                  </a:cubicBezTo>
                  <a:cubicBezTo>
                    <a:pt x="466" y="134"/>
                    <a:pt x="466" y="134"/>
                    <a:pt x="466" y="134"/>
                  </a:cubicBezTo>
                  <a:cubicBezTo>
                    <a:pt x="466" y="127"/>
                    <a:pt x="466" y="127"/>
                    <a:pt x="474" y="127"/>
                  </a:cubicBezTo>
                  <a:lnTo>
                    <a:pt x="466" y="127"/>
                  </a:lnTo>
                  <a:close/>
                  <a:moveTo>
                    <a:pt x="474" y="134"/>
                  </a:moveTo>
                  <a:lnTo>
                    <a:pt x="474" y="134"/>
                  </a:lnTo>
                  <a:close/>
                  <a:moveTo>
                    <a:pt x="544" y="339"/>
                  </a:moveTo>
                  <a:lnTo>
                    <a:pt x="544" y="339"/>
                  </a:lnTo>
                  <a:cubicBezTo>
                    <a:pt x="544" y="332"/>
                    <a:pt x="544" y="325"/>
                    <a:pt x="544" y="325"/>
                  </a:cubicBezTo>
                  <a:cubicBezTo>
                    <a:pt x="544" y="318"/>
                    <a:pt x="544" y="325"/>
                    <a:pt x="537" y="325"/>
                  </a:cubicBezTo>
                  <a:cubicBezTo>
                    <a:pt x="537" y="318"/>
                    <a:pt x="537" y="318"/>
                    <a:pt x="537" y="318"/>
                  </a:cubicBezTo>
                  <a:cubicBezTo>
                    <a:pt x="537" y="318"/>
                    <a:pt x="537" y="318"/>
                    <a:pt x="537" y="325"/>
                  </a:cubicBezTo>
                  <a:cubicBezTo>
                    <a:pt x="537" y="325"/>
                    <a:pt x="530" y="332"/>
                    <a:pt x="537" y="332"/>
                  </a:cubicBezTo>
                  <a:cubicBezTo>
                    <a:pt x="537" y="339"/>
                    <a:pt x="537" y="339"/>
                    <a:pt x="544" y="339"/>
                  </a:cubicBezTo>
                  <a:close/>
                  <a:moveTo>
                    <a:pt x="64" y="361"/>
                  </a:moveTo>
                  <a:lnTo>
                    <a:pt x="64" y="361"/>
                  </a:lnTo>
                  <a:cubicBezTo>
                    <a:pt x="71" y="361"/>
                    <a:pt x="71" y="361"/>
                    <a:pt x="71" y="361"/>
                  </a:cubicBezTo>
                  <a:cubicBezTo>
                    <a:pt x="71" y="354"/>
                    <a:pt x="71" y="354"/>
                    <a:pt x="71" y="354"/>
                  </a:cubicBezTo>
                  <a:cubicBezTo>
                    <a:pt x="71" y="354"/>
                    <a:pt x="71" y="354"/>
                    <a:pt x="64" y="354"/>
                  </a:cubicBezTo>
                  <a:lnTo>
                    <a:pt x="64" y="361"/>
                  </a:lnTo>
                  <a:cubicBezTo>
                    <a:pt x="64" y="354"/>
                    <a:pt x="64" y="354"/>
                    <a:pt x="64" y="354"/>
                  </a:cubicBezTo>
                  <a:cubicBezTo>
                    <a:pt x="64" y="354"/>
                    <a:pt x="64" y="354"/>
                    <a:pt x="57" y="354"/>
                  </a:cubicBezTo>
                  <a:cubicBezTo>
                    <a:pt x="64" y="361"/>
                    <a:pt x="64" y="361"/>
                    <a:pt x="64" y="361"/>
                  </a:cubicBezTo>
                  <a:close/>
                  <a:moveTo>
                    <a:pt x="71" y="269"/>
                  </a:moveTo>
                  <a:lnTo>
                    <a:pt x="71" y="269"/>
                  </a:lnTo>
                  <a:close/>
                  <a:moveTo>
                    <a:pt x="71" y="226"/>
                  </a:moveTo>
                  <a:lnTo>
                    <a:pt x="71" y="226"/>
                  </a:lnTo>
                  <a:lnTo>
                    <a:pt x="71" y="219"/>
                  </a:lnTo>
                  <a:lnTo>
                    <a:pt x="71" y="226"/>
                  </a:lnTo>
                  <a:close/>
                  <a:moveTo>
                    <a:pt x="134" y="127"/>
                  </a:moveTo>
                  <a:lnTo>
                    <a:pt x="134" y="127"/>
                  </a:lnTo>
                  <a:cubicBezTo>
                    <a:pt x="134" y="127"/>
                    <a:pt x="134" y="127"/>
                    <a:pt x="127" y="127"/>
                  </a:cubicBezTo>
                  <a:cubicBezTo>
                    <a:pt x="134" y="127"/>
                    <a:pt x="134" y="127"/>
                    <a:pt x="134" y="127"/>
                  </a:cubicBezTo>
                  <a:close/>
                  <a:moveTo>
                    <a:pt x="127" y="134"/>
                  </a:moveTo>
                  <a:lnTo>
                    <a:pt x="127" y="134"/>
                  </a:lnTo>
                  <a:close/>
                  <a:moveTo>
                    <a:pt x="191" y="85"/>
                  </a:moveTo>
                  <a:lnTo>
                    <a:pt x="191" y="85"/>
                  </a:lnTo>
                  <a:lnTo>
                    <a:pt x="198" y="85"/>
                  </a:lnTo>
                  <a:lnTo>
                    <a:pt x="191" y="85"/>
                  </a:lnTo>
                  <a:cubicBezTo>
                    <a:pt x="198" y="85"/>
                    <a:pt x="198" y="85"/>
                    <a:pt x="198" y="85"/>
                  </a:cubicBezTo>
                  <a:lnTo>
                    <a:pt x="198" y="92"/>
                  </a:lnTo>
                  <a:lnTo>
                    <a:pt x="198" y="85"/>
                  </a:lnTo>
                  <a:cubicBezTo>
                    <a:pt x="191" y="85"/>
                    <a:pt x="191" y="92"/>
                    <a:pt x="191" y="92"/>
                  </a:cubicBezTo>
                  <a:cubicBezTo>
                    <a:pt x="191" y="92"/>
                    <a:pt x="191" y="92"/>
                    <a:pt x="191" y="85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2"/>
                    <a:pt x="191" y="92"/>
                    <a:pt x="198" y="92"/>
                  </a:cubicBezTo>
                  <a:lnTo>
                    <a:pt x="191" y="92"/>
                  </a:lnTo>
                  <a:lnTo>
                    <a:pt x="198" y="92"/>
                  </a:lnTo>
                  <a:lnTo>
                    <a:pt x="191" y="92"/>
                  </a:lnTo>
                  <a:cubicBezTo>
                    <a:pt x="198" y="92"/>
                    <a:pt x="198" y="92"/>
                    <a:pt x="198" y="92"/>
                  </a:cubicBezTo>
                  <a:cubicBezTo>
                    <a:pt x="198" y="92"/>
                    <a:pt x="205" y="99"/>
                    <a:pt x="198" y="99"/>
                  </a:cubicBezTo>
                  <a:lnTo>
                    <a:pt x="191" y="99"/>
                  </a:lnTo>
                  <a:lnTo>
                    <a:pt x="198" y="99"/>
                  </a:lnTo>
                  <a:cubicBezTo>
                    <a:pt x="191" y="99"/>
                    <a:pt x="191" y="99"/>
                    <a:pt x="191" y="99"/>
                  </a:cubicBezTo>
                  <a:cubicBezTo>
                    <a:pt x="191" y="106"/>
                    <a:pt x="184" y="106"/>
                    <a:pt x="191" y="106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106"/>
                    <a:pt x="191" y="106"/>
                    <a:pt x="191" y="106"/>
                  </a:cubicBezTo>
                  <a:lnTo>
                    <a:pt x="198" y="106"/>
                  </a:lnTo>
                  <a:cubicBezTo>
                    <a:pt x="198" y="106"/>
                    <a:pt x="198" y="106"/>
                    <a:pt x="205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2" y="113"/>
                    <a:pt x="205" y="113"/>
                    <a:pt x="205" y="106"/>
                  </a:cubicBezTo>
                  <a:cubicBezTo>
                    <a:pt x="205" y="113"/>
                    <a:pt x="212" y="113"/>
                    <a:pt x="205" y="113"/>
                  </a:cubicBezTo>
                  <a:cubicBezTo>
                    <a:pt x="198" y="106"/>
                    <a:pt x="198" y="106"/>
                    <a:pt x="198" y="106"/>
                  </a:cubicBezTo>
                  <a:lnTo>
                    <a:pt x="198" y="113"/>
                  </a:lnTo>
                  <a:cubicBezTo>
                    <a:pt x="191" y="106"/>
                    <a:pt x="191" y="106"/>
                    <a:pt x="191" y="106"/>
                  </a:cubicBezTo>
                  <a:cubicBezTo>
                    <a:pt x="191" y="106"/>
                    <a:pt x="191" y="106"/>
                    <a:pt x="191" y="113"/>
                  </a:cubicBezTo>
                  <a:cubicBezTo>
                    <a:pt x="198" y="113"/>
                    <a:pt x="198" y="113"/>
                    <a:pt x="198" y="113"/>
                  </a:cubicBezTo>
                  <a:lnTo>
                    <a:pt x="198" y="106"/>
                  </a:lnTo>
                  <a:cubicBezTo>
                    <a:pt x="198" y="113"/>
                    <a:pt x="198" y="113"/>
                    <a:pt x="198" y="113"/>
                  </a:cubicBezTo>
                  <a:lnTo>
                    <a:pt x="191" y="113"/>
                  </a:lnTo>
                  <a:cubicBezTo>
                    <a:pt x="198" y="113"/>
                    <a:pt x="191" y="113"/>
                    <a:pt x="191" y="120"/>
                  </a:cubicBezTo>
                  <a:cubicBezTo>
                    <a:pt x="191" y="120"/>
                    <a:pt x="191" y="113"/>
                    <a:pt x="198" y="113"/>
                  </a:cubicBezTo>
                  <a:lnTo>
                    <a:pt x="198" y="120"/>
                  </a:lnTo>
                  <a:cubicBezTo>
                    <a:pt x="198" y="120"/>
                    <a:pt x="198" y="120"/>
                    <a:pt x="198" y="113"/>
                  </a:cubicBezTo>
                  <a:lnTo>
                    <a:pt x="205" y="113"/>
                  </a:lnTo>
                  <a:cubicBezTo>
                    <a:pt x="205" y="113"/>
                    <a:pt x="205" y="113"/>
                    <a:pt x="212" y="113"/>
                  </a:cubicBezTo>
                  <a:lnTo>
                    <a:pt x="205" y="113"/>
                  </a:lnTo>
                  <a:cubicBezTo>
                    <a:pt x="205" y="120"/>
                    <a:pt x="205" y="120"/>
                    <a:pt x="212" y="120"/>
                  </a:cubicBezTo>
                  <a:cubicBezTo>
                    <a:pt x="205" y="120"/>
                    <a:pt x="205" y="120"/>
                    <a:pt x="205" y="120"/>
                  </a:cubicBezTo>
                  <a:lnTo>
                    <a:pt x="205" y="127"/>
                  </a:lnTo>
                  <a:cubicBezTo>
                    <a:pt x="198" y="127"/>
                    <a:pt x="198" y="127"/>
                    <a:pt x="198" y="127"/>
                  </a:cubicBezTo>
                  <a:cubicBezTo>
                    <a:pt x="198" y="127"/>
                    <a:pt x="198" y="127"/>
                    <a:pt x="191" y="127"/>
                  </a:cubicBezTo>
                  <a:lnTo>
                    <a:pt x="191" y="134"/>
                  </a:lnTo>
                  <a:cubicBezTo>
                    <a:pt x="191" y="134"/>
                    <a:pt x="191" y="134"/>
                    <a:pt x="191" y="141"/>
                  </a:cubicBezTo>
                  <a:cubicBezTo>
                    <a:pt x="191" y="141"/>
                    <a:pt x="191" y="141"/>
                    <a:pt x="184" y="141"/>
                  </a:cubicBezTo>
                  <a:cubicBezTo>
                    <a:pt x="184" y="141"/>
                    <a:pt x="184" y="149"/>
                    <a:pt x="177" y="149"/>
                  </a:cubicBezTo>
                  <a:cubicBezTo>
                    <a:pt x="177" y="149"/>
                    <a:pt x="177" y="149"/>
                    <a:pt x="177" y="141"/>
                  </a:cubicBezTo>
                  <a:cubicBezTo>
                    <a:pt x="177" y="141"/>
                    <a:pt x="177" y="141"/>
                    <a:pt x="177" y="149"/>
                  </a:cubicBezTo>
                  <a:cubicBezTo>
                    <a:pt x="170" y="149"/>
                    <a:pt x="177" y="149"/>
                    <a:pt x="170" y="149"/>
                  </a:cubicBezTo>
                  <a:cubicBezTo>
                    <a:pt x="170" y="149"/>
                    <a:pt x="170" y="149"/>
                    <a:pt x="177" y="149"/>
                  </a:cubicBezTo>
                  <a:cubicBezTo>
                    <a:pt x="170" y="149"/>
                    <a:pt x="170" y="149"/>
                    <a:pt x="170" y="149"/>
                  </a:cubicBezTo>
                  <a:cubicBezTo>
                    <a:pt x="170" y="156"/>
                    <a:pt x="170" y="149"/>
                    <a:pt x="170" y="156"/>
                  </a:cubicBezTo>
                  <a:lnTo>
                    <a:pt x="177" y="156"/>
                  </a:lnTo>
                  <a:cubicBezTo>
                    <a:pt x="170" y="156"/>
                    <a:pt x="170" y="156"/>
                    <a:pt x="170" y="156"/>
                  </a:cubicBezTo>
                  <a:cubicBezTo>
                    <a:pt x="170" y="156"/>
                    <a:pt x="170" y="156"/>
                    <a:pt x="170" y="163"/>
                  </a:cubicBezTo>
                  <a:cubicBezTo>
                    <a:pt x="170" y="163"/>
                    <a:pt x="170" y="163"/>
                    <a:pt x="170" y="170"/>
                  </a:cubicBezTo>
                  <a:cubicBezTo>
                    <a:pt x="170" y="170"/>
                    <a:pt x="170" y="170"/>
                    <a:pt x="170" y="177"/>
                  </a:cubicBezTo>
                  <a:cubicBezTo>
                    <a:pt x="170" y="177"/>
                    <a:pt x="170" y="177"/>
                    <a:pt x="163" y="177"/>
                  </a:cubicBezTo>
                  <a:lnTo>
                    <a:pt x="170" y="177"/>
                  </a:lnTo>
                  <a:cubicBezTo>
                    <a:pt x="170" y="177"/>
                    <a:pt x="170" y="177"/>
                    <a:pt x="163" y="177"/>
                  </a:cubicBezTo>
                  <a:cubicBezTo>
                    <a:pt x="155" y="177"/>
                    <a:pt x="163" y="177"/>
                    <a:pt x="155" y="177"/>
                  </a:cubicBezTo>
                  <a:lnTo>
                    <a:pt x="163" y="177"/>
                  </a:lnTo>
                  <a:lnTo>
                    <a:pt x="155" y="177"/>
                  </a:lnTo>
                  <a:lnTo>
                    <a:pt x="155" y="170"/>
                  </a:lnTo>
                  <a:lnTo>
                    <a:pt x="155" y="177"/>
                  </a:lnTo>
                  <a:cubicBezTo>
                    <a:pt x="155" y="177"/>
                    <a:pt x="155" y="177"/>
                    <a:pt x="148" y="177"/>
                  </a:cubicBezTo>
                  <a:lnTo>
                    <a:pt x="148" y="170"/>
                  </a:lnTo>
                  <a:cubicBezTo>
                    <a:pt x="148" y="177"/>
                    <a:pt x="148" y="170"/>
                    <a:pt x="148" y="170"/>
                  </a:cubicBezTo>
                  <a:lnTo>
                    <a:pt x="148" y="177"/>
                  </a:lnTo>
                  <a:cubicBezTo>
                    <a:pt x="141" y="177"/>
                    <a:pt x="141" y="177"/>
                    <a:pt x="141" y="170"/>
                  </a:cubicBezTo>
                  <a:cubicBezTo>
                    <a:pt x="141" y="170"/>
                    <a:pt x="148" y="170"/>
                    <a:pt x="141" y="170"/>
                  </a:cubicBezTo>
                  <a:cubicBezTo>
                    <a:pt x="141" y="163"/>
                    <a:pt x="141" y="163"/>
                    <a:pt x="141" y="163"/>
                  </a:cubicBezTo>
                  <a:lnTo>
                    <a:pt x="141" y="170"/>
                  </a:lnTo>
                  <a:cubicBezTo>
                    <a:pt x="141" y="170"/>
                    <a:pt x="141" y="170"/>
                    <a:pt x="141" y="163"/>
                  </a:cubicBezTo>
                  <a:lnTo>
                    <a:pt x="141" y="170"/>
                  </a:lnTo>
                  <a:cubicBezTo>
                    <a:pt x="134" y="163"/>
                    <a:pt x="141" y="163"/>
                    <a:pt x="141" y="163"/>
                  </a:cubicBezTo>
                  <a:cubicBezTo>
                    <a:pt x="141" y="163"/>
                    <a:pt x="141" y="163"/>
                    <a:pt x="134" y="163"/>
                  </a:cubicBezTo>
                  <a:cubicBezTo>
                    <a:pt x="134" y="163"/>
                    <a:pt x="134" y="163"/>
                    <a:pt x="141" y="163"/>
                  </a:cubicBezTo>
                  <a:cubicBezTo>
                    <a:pt x="141" y="163"/>
                    <a:pt x="141" y="163"/>
                    <a:pt x="141" y="156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3"/>
                    <a:pt x="134" y="163"/>
                    <a:pt x="134" y="156"/>
                  </a:cubicBezTo>
                  <a:cubicBezTo>
                    <a:pt x="134" y="156"/>
                    <a:pt x="134" y="156"/>
                    <a:pt x="141" y="156"/>
                  </a:cubicBezTo>
                  <a:cubicBezTo>
                    <a:pt x="141" y="156"/>
                    <a:pt x="141" y="156"/>
                    <a:pt x="134" y="156"/>
                  </a:cubicBezTo>
                  <a:lnTo>
                    <a:pt x="134" y="163"/>
                  </a:lnTo>
                  <a:cubicBezTo>
                    <a:pt x="134" y="163"/>
                    <a:pt x="134" y="163"/>
                    <a:pt x="134" y="156"/>
                  </a:cubicBezTo>
                  <a:cubicBezTo>
                    <a:pt x="134" y="156"/>
                    <a:pt x="134" y="156"/>
                    <a:pt x="127" y="156"/>
                  </a:cubicBezTo>
                  <a:lnTo>
                    <a:pt x="127" y="149"/>
                  </a:lnTo>
                  <a:lnTo>
                    <a:pt x="134" y="149"/>
                  </a:lnTo>
                  <a:cubicBezTo>
                    <a:pt x="134" y="149"/>
                    <a:pt x="134" y="149"/>
                    <a:pt x="141" y="149"/>
                  </a:cubicBezTo>
                  <a:cubicBezTo>
                    <a:pt x="134" y="149"/>
                    <a:pt x="134" y="149"/>
                    <a:pt x="134" y="149"/>
                  </a:cubicBezTo>
                  <a:lnTo>
                    <a:pt x="127" y="149"/>
                  </a:lnTo>
                  <a:lnTo>
                    <a:pt x="134" y="149"/>
                  </a:lnTo>
                  <a:cubicBezTo>
                    <a:pt x="127" y="149"/>
                    <a:pt x="127" y="149"/>
                    <a:pt x="127" y="149"/>
                  </a:cubicBezTo>
                  <a:cubicBezTo>
                    <a:pt x="127" y="141"/>
                    <a:pt x="134" y="141"/>
                    <a:pt x="134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41"/>
                  </a:cubicBezTo>
                  <a:lnTo>
                    <a:pt x="127" y="141"/>
                  </a:lnTo>
                  <a:lnTo>
                    <a:pt x="134" y="141"/>
                  </a:ln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34"/>
                  </a:cubicBezTo>
                  <a:cubicBezTo>
                    <a:pt x="134" y="127"/>
                    <a:pt x="134" y="127"/>
                    <a:pt x="134" y="127"/>
                  </a:cubicBezTo>
                  <a:lnTo>
                    <a:pt x="127" y="127"/>
                  </a:lnTo>
                  <a:cubicBezTo>
                    <a:pt x="127" y="127"/>
                    <a:pt x="127" y="127"/>
                    <a:pt x="134" y="134"/>
                  </a:cubicBezTo>
                  <a:cubicBezTo>
                    <a:pt x="134" y="134"/>
                    <a:pt x="134" y="134"/>
                    <a:pt x="127" y="134"/>
                  </a:cubicBezTo>
                  <a:cubicBezTo>
                    <a:pt x="120" y="141"/>
                    <a:pt x="113" y="149"/>
                    <a:pt x="106" y="156"/>
                  </a:cubicBezTo>
                  <a:lnTo>
                    <a:pt x="113" y="156"/>
                  </a:lnTo>
                  <a:cubicBezTo>
                    <a:pt x="113" y="156"/>
                    <a:pt x="113" y="163"/>
                    <a:pt x="120" y="163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13" y="170"/>
                  </a:lnTo>
                  <a:lnTo>
                    <a:pt x="106" y="170"/>
                  </a:lnTo>
                  <a:cubicBezTo>
                    <a:pt x="106" y="163"/>
                    <a:pt x="106" y="163"/>
                    <a:pt x="106" y="163"/>
                  </a:cubicBezTo>
                  <a:lnTo>
                    <a:pt x="99" y="163"/>
                  </a:lnTo>
                  <a:lnTo>
                    <a:pt x="99" y="170"/>
                  </a:lnTo>
                  <a:cubicBezTo>
                    <a:pt x="99" y="170"/>
                    <a:pt x="99" y="170"/>
                    <a:pt x="106" y="170"/>
                  </a:cubicBezTo>
                  <a:cubicBezTo>
                    <a:pt x="106" y="170"/>
                    <a:pt x="106" y="170"/>
                    <a:pt x="106" y="177"/>
                  </a:cubicBezTo>
                  <a:lnTo>
                    <a:pt x="106" y="170"/>
                  </a:lnTo>
                  <a:cubicBezTo>
                    <a:pt x="106" y="177"/>
                    <a:pt x="106" y="177"/>
                    <a:pt x="106" y="177"/>
                  </a:cubicBezTo>
                  <a:cubicBezTo>
                    <a:pt x="99" y="177"/>
                    <a:pt x="99" y="177"/>
                    <a:pt x="99" y="170"/>
                  </a:cubicBezTo>
                  <a:lnTo>
                    <a:pt x="99" y="177"/>
                  </a:lnTo>
                  <a:lnTo>
                    <a:pt x="99" y="170"/>
                  </a:lnTo>
                  <a:cubicBezTo>
                    <a:pt x="99" y="177"/>
                    <a:pt x="99" y="177"/>
                    <a:pt x="99" y="177"/>
                  </a:cubicBezTo>
                  <a:cubicBezTo>
                    <a:pt x="99" y="177"/>
                    <a:pt x="106" y="177"/>
                    <a:pt x="106" y="184"/>
                  </a:cubicBezTo>
                  <a:cubicBezTo>
                    <a:pt x="99" y="184"/>
                    <a:pt x="99" y="177"/>
                    <a:pt x="99" y="177"/>
                  </a:cubicBezTo>
                  <a:cubicBezTo>
                    <a:pt x="99" y="177"/>
                    <a:pt x="99" y="177"/>
                    <a:pt x="92" y="177"/>
                  </a:cubicBezTo>
                  <a:cubicBezTo>
                    <a:pt x="92" y="177"/>
                    <a:pt x="85" y="177"/>
                    <a:pt x="85" y="184"/>
                  </a:cubicBezTo>
                  <a:cubicBezTo>
                    <a:pt x="92" y="184"/>
                    <a:pt x="92" y="184"/>
                    <a:pt x="92" y="184"/>
                  </a:cubicBezTo>
                  <a:lnTo>
                    <a:pt x="92" y="191"/>
                  </a:lnTo>
                  <a:cubicBezTo>
                    <a:pt x="92" y="191"/>
                    <a:pt x="92" y="191"/>
                    <a:pt x="92" y="198"/>
                  </a:cubicBezTo>
                  <a:cubicBezTo>
                    <a:pt x="92" y="191"/>
                    <a:pt x="99" y="191"/>
                    <a:pt x="99" y="198"/>
                  </a:cubicBezTo>
                  <a:lnTo>
                    <a:pt x="99" y="191"/>
                  </a:lnTo>
                  <a:cubicBezTo>
                    <a:pt x="106" y="191"/>
                    <a:pt x="106" y="198"/>
                    <a:pt x="106" y="198"/>
                  </a:cubicBezTo>
                  <a:cubicBezTo>
                    <a:pt x="106" y="191"/>
                    <a:pt x="106" y="191"/>
                    <a:pt x="106" y="191"/>
                  </a:cubicBezTo>
                  <a:lnTo>
                    <a:pt x="113" y="191"/>
                  </a:lnTo>
                  <a:cubicBezTo>
                    <a:pt x="113" y="198"/>
                    <a:pt x="113" y="198"/>
                    <a:pt x="113" y="198"/>
                  </a:cubicBezTo>
                  <a:cubicBezTo>
                    <a:pt x="113" y="198"/>
                    <a:pt x="113" y="198"/>
                    <a:pt x="113" y="205"/>
                  </a:cubicBezTo>
                  <a:cubicBezTo>
                    <a:pt x="113" y="205"/>
                    <a:pt x="113" y="198"/>
                    <a:pt x="113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0" y="212"/>
                    <a:pt x="127" y="212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7" y="212"/>
                    <a:pt x="127" y="212"/>
                    <a:pt x="127" y="212"/>
                  </a:cubicBezTo>
                  <a:lnTo>
                    <a:pt x="134" y="212"/>
                  </a:lnTo>
                  <a:cubicBezTo>
                    <a:pt x="134" y="219"/>
                    <a:pt x="134" y="219"/>
                    <a:pt x="134" y="219"/>
                  </a:cubicBezTo>
                  <a:lnTo>
                    <a:pt x="127" y="219"/>
                  </a:ln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13" y="226"/>
                  </a:cubicBezTo>
                  <a:lnTo>
                    <a:pt x="106" y="226"/>
                  </a:lnTo>
                  <a:cubicBezTo>
                    <a:pt x="106" y="226"/>
                    <a:pt x="106" y="226"/>
                    <a:pt x="99" y="226"/>
                  </a:cubicBezTo>
                  <a:cubicBezTo>
                    <a:pt x="99" y="226"/>
                    <a:pt x="99" y="226"/>
                    <a:pt x="99" y="233"/>
                  </a:cubicBezTo>
                  <a:cubicBezTo>
                    <a:pt x="92" y="233"/>
                    <a:pt x="92" y="233"/>
                    <a:pt x="92" y="240"/>
                  </a:cubicBezTo>
                  <a:lnTo>
                    <a:pt x="92" y="233"/>
                  </a:lnTo>
                  <a:cubicBezTo>
                    <a:pt x="99" y="233"/>
                    <a:pt x="99" y="233"/>
                    <a:pt x="99" y="233"/>
                  </a:cubicBezTo>
                  <a:cubicBezTo>
                    <a:pt x="106" y="226"/>
                    <a:pt x="106" y="226"/>
                    <a:pt x="106" y="233"/>
                  </a:cubicBezTo>
                  <a:cubicBezTo>
                    <a:pt x="106" y="233"/>
                    <a:pt x="106" y="233"/>
                    <a:pt x="99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3"/>
                    <a:pt x="106" y="233"/>
                    <a:pt x="106" y="240"/>
                  </a:cubicBezTo>
                  <a:cubicBezTo>
                    <a:pt x="106" y="240"/>
                    <a:pt x="106" y="240"/>
                    <a:pt x="113" y="240"/>
                  </a:cubicBezTo>
                  <a:cubicBezTo>
                    <a:pt x="113" y="240"/>
                    <a:pt x="113" y="240"/>
                    <a:pt x="106" y="240"/>
                  </a:cubicBezTo>
                  <a:cubicBezTo>
                    <a:pt x="106" y="240"/>
                    <a:pt x="106" y="240"/>
                    <a:pt x="113" y="240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13" y="240"/>
                    <a:pt x="120" y="240"/>
                    <a:pt x="113" y="240"/>
                  </a:cubicBezTo>
                  <a:cubicBezTo>
                    <a:pt x="113" y="240"/>
                    <a:pt x="113" y="240"/>
                    <a:pt x="113" y="247"/>
                  </a:cubicBezTo>
                  <a:lnTo>
                    <a:pt x="113" y="240"/>
                  </a:lnTo>
                  <a:cubicBezTo>
                    <a:pt x="113" y="247"/>
                    <a:pt x="113" y="247"/>
                    <a:pt x="113" y="247"/>
                  </a:cubicBezTo>
                  <a:cubicBezTo>
                    <a:pt x="113" y="247"/>
                    <a:pt x="113" y="247"/>
                    <a:pt x="106" y="247"/>
                  </a:cubicBezTo>
                  <a:lnTo>
                    <a:pt x="106" y="240"/>
                  </a:lnTo>
                  <a:cubicBezTo>
                    <a:pt x="106" y="240"/>
                    <a:pt x="106" y="240"/>
                    <a:pt x="106" y="247"/>
                  </a:cubicBezTo>
                  <a:lnTo>
                    <a:pt x="106" y="240"/>
                  </a:lnTo>
                  <a:lnTo>
                    <a:pt x="113" y="240"/>
                  </a:lnTo>
                  <a:cubicBezTo>
                    <a:pt x="106" y="240"/>
                    <a:pt x="106" y="240"/>
                    <a:pt x="106" y="240"/>
                  </a:cubicBezTo>
                  <a:cubicBezTo>
                    <a:pt x="106" y="240"/>
                    <a:pt x="106" y="247"/>
                    <a:pt x="99" y="247"/>
                  </a:cubicBezTo>
                  <a:cubicBezTo>
                    <a:pt x="99" y="240"/>
                    <a:pt x="99" y="240"/>
                    <a:pt x="99" y="247"/>
                  </a:cubicBezTo>
                  <a:lnTo>
                    <a:pt x="99" y="240"/>
                  </a:lnTo>
                  <a:cubicBezTo>
                    <a:pt x="99" y="247"/>
                    <a:pt x="99" y="247"/>
                    <a:pt x="99" y="247"/>
                  </a:cubicBezTo>
                  <a:lnTo>
                    <a:pt x="92" y="247"/>
                  </a:lnTo>
                  <a:lnTo>
                    <a:pt x="92" y="254"/>
                  </a:lnTo>
                  <a:cubicBezTo>
                    <a:pt x="85" y="254"/>
                    <a:pt x="85" y="254"/>
                    <a:pt x="85" y="262"/>
                  </a:cubicBezTo>
                  <a:lnTo>
                    <a:pt x="85" y="254"/>
                  </a:lnTo>
                  <a:lnTo>
                    <a:pt x="85" y="262"/>
                  </a:lnTo>
                  <a:cubicBezTo>
                    <a:pt x="78" y="262"/>
                    <a:pt x="78" y="262"/>
                    <a:pt x="78" y="262"/>
                  </a:cubicBezTo>
                  <a:cubicBezTo>
                    <a:pt x="78" y="262"/>
                    <a:pt x="78" y="262"/>
                    <a:pt x="85" y="262"/>
                  </a:cubicBezTo>
                  <a:lnTo>
                    <a:pt x="78" y="262"/>
                  </a:lnTo>
                  <a:cubicBezTo>
                    <a:pt x="78" y="269"/>
                    <a:pt x="78" y="269"/>
                    <a:pt x="78" y="269"/>
                  </a:cubicBezTo>
                  <a:cubicBezTo>
                    <a:pt x="78" y="262"/>
                    <a:pt x="78" y="262"/>
                    <a:pt x="78" y="269"/>
                  </a:cubicBezTo>
                  <a:cubicBezTo>
                    <a:pt x="78" y="262"/>
                    <a:pt x="78" y="262"/>
                    <a:pt x="78" y="262"/>
                  </a:cubicBezTo>
                  <a:cubicBezTo>
                    <a:pt x="78" y="262"/>
                    <a:pt x="78" y="262"/>
                    <a:pt x="78" y="269"/>
                  </a:cubicBezTo>
                  <a:lnTo>
                    <a:pt x="71" y="269"/>
                  </a:lnTo>
                  <a:cubicBezTo>
                    <a:pt x="78" y="269"/>
                    <a:pt x="78" y="269"/>
                    <a:pt x="78" y="269"/>
                  </a:cubicBezTo>
                  <a:lnTo>
                    <a:pt x="71" y="269"/>
                  </a:lnTo>
                  <a:lnTo>
                    <a:pt x="78" y="269"/>
                  </a:lnTo>
                  <a:lnTo>
                    <a:pt x="71" y="269"/>
                  </a:lnTo>
                  <a:lnTo>
                    <a:pt x="78" y="269"/>
                  </a:lnTo>
                  <a:cubicBezTo>
                    <a:pt x="78" y="269"/>
                    <a:pt x="78" y="269"/>
                    <a:pt x="71" y="269"/>
                  </a:cubicBezTo>
                  <a:cubicBezTo>
                    <a:pt x="78" y="269"/>
                    <a:pt x="78" y="269"/>
                    <a:pt x="78" y="269"/>
                  </a:cubicBezTo>
                  <a:lnTo>
                    <a:pt x="71" y="269"/>
                  </a:lnTo>
                  <a:lnTo>
                    <a:pt x="78" y="269"/>
                  </a:lnTo>
                  <a:cubicBezTo>
                    <a:pt x="78" y="269"/>
                    <a:pt x="78" y="269"/>
                    <a:pt x="78" y="276"/>
                  </a:cubicBezTo>
                  <a:lnTo>
                    <a:pt x="71" y="276"/>
                  </a:lnTo>
                  <a:cubicBezTo>
                    <a:pt x="78" y="276"/>
                    <a:pt x="78" y="276"/>
                    <a:pt x="78" y="276"/>
                  </a:cubicBezTo>
                  <a:cubicBezTo>
                    <a:pt x="71" y="276"/>
                    <a:pt x="71" y="276"/>
                    <a:pt x="71" y="276"/>
                  </a:cubicBezTo>
                  <a:lnTo>
                    <a:pt x="78" y="276"/>
                  </a:lnTo>
                  <a:cubicBezTo>
                    <a:pt x="78" y="276"/>
                    <a:pt x="78" y="276"/>
                    <a:pt x="71" y="276"/>
                  </a:cubicBezTo>
                  <a:lnTo>
                    <a:pt x="78" y="276"/>
                  </a:lnTo>
                  <a:cubicBezTo>
                    <a:pt x="71" y="276"/>
                    <a:pt x="71" y="276"/>
                    <a:pt x="71" y="276"/>
                  </a:cubicBezTo>
                  <a:lnTo>
                    <a:pt x="71" y="283"/>
                  </a:lnTo>
                  <a:cubicBezTo>
                    <a:pt x="71" y="283"/>
                    <a:pt x="71" y="283"/>
                    <a:pt x="64" y="283"/>
                  </a:cubicBezTo>
                  <a:lnTo>
                    <a:pt x="64" y="290"/>
                  </a:lnTo>
                  <a:lnTo>
                    <a:pt x="64" y="297"/>
                  </a:lnTo>
                  <a:lnTo>
                    <a:pt x="64" y="304"/>
                  </a:lnTo>
                  <a:cubicBezTo>
                    <a:pt x="57" y="304"/>
                    <a:pt x="64" y="304"/>
                    <a:pt x="57" y="304"/>
                  </a:cubicBezTo>
                  <a:lnTo>
                    <a:pt x="57" y="297"/>
                  </a:lnTo>
                  <a:cubicBezTo>
                    <a:pt x="57" y="297"/>
                    <a:pt x="57" y="297"/>
                    <a:pt x="57" y="290"/>
                  </a:cubicBezTo>
                  <a:cubicBezTo>
                    <a:pt x="57" y="297"/>
                    <a:pt x="57" y="297"/>
                    <a:pt x="57" y="304"/>
                  </a:cubicBezTo>
                  <a:lnTo>
                    <a:pt x="57" y="311"/>
                  </a:lnTo>
                  <a:cubicBezTo>
                    <a:pt x="64" y="311"/>
                    <a:pt x="64" y="311"/>
                    <a:pt x="64" y="311"/>
                  </a:cubicBezTo>
                  <a:cubicBezTo>
                    <a:pt x="64" y="311"/>
                    <a:pt x="64" y="311"/>
                    <a:pt x="64" y="318"/>
                  </a:cubicBezTo>
                  <a:cubicBezTo>
                    <a:pt x="71" y="318"/>
                    <a:pt x="71" y="318"/>
                    <a:pt x="71" y="318"/>
                  </a:cubicBezTo>
                  <a:lnTo>
                    <a:pt x="78" y="318"/>
                  </a:lnTo>
                  <a:lnTo>
                    <a:pt x="78" y="325"/>
                  </a:lnTo>
                  <a:cubicBezTo>
                    <a:pt x="78" y="325"/>
                    <a:pt x="78" y="325"/>
                    <a:pt x="78" y="318"/>
                  </a:cubicBezTo>
                  <a:cubicBezTo>
                    <a:pt x="71" y="318"/>
                    <a:pt x="71" y="325"/>
                    <a:pt x="71" y="325"/>
                  </a:cubicBezTo>
                  <a:lnTo>
                    <a:pt x="71" y="318"/>
                  </a:lnTo>
                  <a:lnTo>
                    <a:pt x="64" y="318"/>
                  </a:lnTo>
                  <a:lnTo>
                    <a:pt x="57" y="318"/>
                  </a:lnTo>
                  <a:cubicBezTo>
                    <a:pt x="57" y="318"/>
                    <a:pt x="57" y="318"/>
                    <a:pt x="57" y="311"/>
                  </a:cubicBezTo>
                  <a:cubicBezTo>
                    <a:pt x="57" y="311"/>
                    <a:pt x="57" y="311"/>
                    <a:pt x="57" y="318"/>
                  </a:cubicBezTo>
                  <a:cubicBezTo>
                    <a:pt x="57" y="325"/>
                    <a:pt x="57" y="339"/>
                    <a:pt x="57" y="354"/>
                  </a:cubicBezTo>
                  <a:cubicBezTo>
                    <a:pt x="57" y="354"/>
                    <a:pt x="57" y="354"/>
                    <a:pt x="64" y="354"/>
                  </a:cubicBezTo>
                  <a:cubicBezTo>
                    <a:pt x="64" y="354"/>
                    <a:pt x="64" y="354"/>
                    <a:pt x="71" y="354"/>
                  </a:cubicBezTo>
                  <a:cubicBezTo>
                    <a:pt x="71" y="354"/>
                    <a:pt x="71" y="354"/>
                    <a:pt x="71" y="361"/>
                  </a:cubicBezTo>
                  <a:cubicBezTo>
                    <a:pt x="71" y="354"/>
                    <a:pt x="71" y="354"/>
                    <a:pt x="71" y="354"/>
                  </a:cubicBezTo>
                  <a:cubicBezTo>
                    <a:pt x="78" y="354"/>
                    <a:pt x="78" y="354"/>
                    <a:pt x="78" y="354"/>
                  </a:cubicBezTo>
                  <a:cubicBezTo>
                    <a:pt x="71" y="354"/>
                    <a:pt x="71" y="354"/>
                    <a:pt x="71" y="361"/>
                  </a:cubicBezTo>
                  <a:cubicBezTo>
                    <a:pt x="71" y="361"/>
                    <a:pt x="71" y="361"/>
                    <a:pt x="71" y="368"/>
                  </a:cubicBezTo>
                  <a:cubicBezTo>
                    <a:pt x="78" y="368"/>
                    <a:pt x="78" y="361"/>
                    <a:pt x="78" y="361"/>
                  </a:cubicBezTo>
                  <a:cubicBezTo>
                    <a:pt x="78" y="361"/>
                    <a:pt x="78" y="361"/>
                    <a:pt x="71" y="361"/>
                  </a:cubicBezTo>
                  <a:cubicBezTo>
                    <a:pt x="78" y="361"/>
                    <a:pt x="78" y="361"/>
                    <a:pt x="78" y="361"/>
                  </a:cubicBezTo>
                  <a:lnTo>
                    <a:pt x="78" y="354"/>
                  </a:lnTo>
                  <a:cubicBezTo>
                    <a:pt x="78" y="354"/>
                    <a:pt x="78" y="354"/>
                    <a:pt x="78" y="361"/>
                  </a:cubicBezTo>
                  <a:lnTo>
                    <a:pt x="85" y="361"/>
                  </a:lnTo>
                  <a:cubicBezTo>
                    <a:pt x="92" y="361"/>
                    <a:pt x="92" y="361"/>
                    <a:pt x="92" y="361"/>
                  </a:cubicBezTo>
                  <a:cubicBezTo>
                    <a:pt x="99" y="361"/>
                    <a:pt x="99" y="361"/>
                    <a:pt x="99" y="361"/>
                  </a:cubicBezTo>
                  <a:lnTo>
                    <a:pt x="106" y="361"/>
                  </a:lnTo>
                  <a:cubicBezTo>
                    <a:pt x="99" y="361"/>
                    <a:pt x="106" y="368"/>
                    <a:pt x="99" y="368"/>
                  </a:cubicBezTo>
                  <a:cubicBezTo>
                    <a:pt x="99" y="368"/>
                    <a:pt x="99" y="368"/>
                    <a:pt x="106" y="368"/>
                  </a:cubicBezTo>
                  <a:cubicBezTo>
                    <a:pt x="113" y="368"/>
                    <a:pt x="113" y="368"/>
                    <a:pt x="113" y="375"/>
                  </a:cubicBezTo>
                  <a:lnTo>
                    <a:pt x="113" y="368"/>
                  </a:lnTo>
                  <a:lnTo>
                    <a:pt x="113" y="375"/>
                  </a:lnTo>
                  <a:cubicBezTo>
                    <a:pt x="113" y="375"/>
                    <a:pt x="113" y="375"/>
                    <a:pt x="120" y="375"/>
                  </a:cubicBezTo>
                  <a:lnTo>
                    <a:pt x="127" y="375"/>
                  </a:lnTo>
                  <a:lnTo>
                    <a:pt x="127" y="382"/>
                  </a:lnTo>
                  <a:lnTo>
                    <a:pt x="134" y="382"/>
                  </a:lnTo>
                  <a:lnTo>
                    <a:pt x="134" y="389"/>
                  </a:lnTo>
                  <a:lnTo>
                    <a:pt x="127" y="389"/>
                  </a:lnTo>
                  <a:lnTo>
                    <a:pt x="127" y="396"/>
                  </a:lnTo>
                  <a:cubicBezTo>
                    <a:pt x="134" y="396"/>
                    <a:pt x="134" y="396"/>
                    <a:pt x="134" y="396"/>
                  </a:cubicBezTo>
                  <a:cubicBezTo>
                    <a:pt x="141" y="396"/>
                    <a:pt x="141" y="389"/>
                    <a:pt x="141" y="389"/>
                  </a:cubicBezTo>
                  <a:cubicBezTo>
                    <a:pt x="141" y="396"/>
                    <a:pt x="148" y="396"/>
                    <a:pt x="148" y="396"/>
                  </a:cubicBezTo>
                  <a:cubicBezTo>
                    <a:pt x="155" y="396"/>
                    <a:pt x="155" y="396"/>
                    <a:pt x="155" y="396"/>
                  </a:cubicBezTo>
                  <a:lnTo>
                    <a:pt x="163" y="396"/>
                  </a:lnTo>
                  <a:cubicBezTo>
                    <a:pt x="163" y="396"/>
                    <a:pt x="163" y="403"/>
                    <a:pt x="170" y="403"/>
                  </a:cubicBezTo>
                  <a:cubicBezTo>
                    <a:pt x="177" y="403"/>
                    <a:pt x="177" y="410"/>
                    <a:pt x="177" y="410"/>
                  </a:cubicBezTo>
                  <a:cubicBezTo>
                    <a:pt x="177" y="417"/>
                    <a:pt x="170" y="417"/>
                    <a:pt x="170" y="417"/>
                  </a:cubicBezTo>
                  <a:cubicBezTo>
                    <a:pt x="170" y="417"/>
                    <a:pt x="170" y="417"/>
                    <a:pt x="170" y="424"/>
                  </a:cubicBezTo>
                  <a:cubicBezTo>
                    <a:pt x="170" y="424"/>
                    <a:pt x="170" y="424"/>
                    <a:pt x="163" y="424"/>
                  </a:cubicBezTo>
                  <a:cubicBezTo>
                    <a:pt x="163" y="424"/>
                    <a:pt x="163" y="424"/>
                    <a:pt x="163" y="431"/>
                  </a:cubicBezTo>
                  <a:lnTo>
                    <a:pt x="163" y="438"/>
                  </a:lnTo>
                  <a:cubicBezTo>
                    <a:pt x="163" y="438"/>
                    <a:pt x="163" y="438"/>
                    <a:pt x="163" y="445"/>
                  </a:cubicBezTo>
                  <a:cubicBezTo>
                    <a:pt x="155" y="445"/>
                    <a:pt x="155" y="445"/>
                    <a:pt x="155" y="452"/>
                  </a:cubicBezTo>
                  <a:cubicBezTo>
                    <a:pt x="155" y="452"/>
                    <a:pt x="155" y="452"/>
                    <a:pt x="148" y="452"/>
                  </a:cubicBezTo>
                  <a:cubicBezTo>
                    <a:pt x="148" y="452"/>
                    <a:pt x="148" y="452"/>
                    <a:pt x="148" y="460"/>
                  </a:cubicBezTo>
                  <a:cubicBezTo>
                    <a:pt x="148" y="460"/>
                    <a:pt x="148" y="452"/>
                    <a:pt x="141" y="452"/>
                  </a:cubicBezTo>
                  <a:cubicBezTo>
                    <a:pt x="141" y="460"/>
                    <a:pt x="141" y="460"/>
                    <a:pt x="141" y="460"/>
                  </a:cubicBezTo>
                  <a:cubicBezTo>
                    <a:pt x="141" y="460"/>
                    <a:pt x="141" y="460"/>
                    <a:pt x="134" y="460"/>
                  </a:cubicBezTo>
                  <a:cubicBezTo>
                    <a:pt x="141" y="460"/>
                    <a:pt x="134" y="467"/>
                    <a:pt x="134" y="467"/>
                  </a:cubicBezTo>
                  <a:cubicBezTo>
                    <a:pt x="141" y="474"/>
                    <a:pt x="134" y="474"/>
                    <a:pt x="134" y="474"/>
                  </a:cubicBezTo>
                  <a:cubicBezTo>
                    <a:pt x="134" y="481"/>
                    <a:pt x="127" y="481"/>
                    <a:pt x="127" y="481"/>
                  </a:cubicBezTo>
                  <a:cubicBezTo>
                    <a:pt x="127" y="481"/>
                    <a:pt x="134" y="481"/>
                    <a:pt x="134" y="474"/>
                  </a:cubicBezTo>
                  <a:lnTo>
                    <a:pt x="127" y="474"/>
                  </a:lnTo>
                  <a:cubicBezTo>
                    <a:pt x="127" y="474"/>
                    <a:pt x="127" y="474"/>
                    <a:pt x="127" y="481"/>
                  </a:cubicBezTo>
                  <a:cubicBezTo>
                    <a:pt x="170" y="523"/>
                    <a:pt x="233" y="551"/>
                    <a:pt x="297" y="551"/>
                  </a:cubicBezTo>
                  <a:cubicBezTo>
                    <a:pt x="417" y="551"/>
                    <a:pt x="516" y="460"/>
                    <a:pt x="537" y="347"/>
                  </a:cubicBezTo>
                  <a:cubicBezTo>
                    <a:pt x="537" y="339"/>
                    <a:pt x="537" y="339"/>
                    <a:pt x="537" y="339"/>
                  </a:cubicBezTo>
                  <a:cubicBezTo>
                    <a:pt x="537" y="332"/>
                    <a:pt x="530" y="332"/>
                    <a:pt x="530" y="332"/>
                  </a:cubicBezTo>
                  <a:cubicBezTo>
                    <a:pt x="530" y="332"/>
                    <a:pt x="530" y="332"/>
                    <a:pt x="530" y="325"/>
                  </a:cubicBezTo>
                  <a:cubicBezTo>
                    <a:pt x="530" y="325"/>
                    <a:pt x="530" y="325"/>
                    <a:pt x="530" y="318"/>
                  </a:cubicBezTo>
                  <a:lnTo>
                    <a:pt x="530" y="311"/>
                  </a:lnTo>
                  <a:cubicBezTo>
                    <a:pt x="530" y="311"/>
                    <a:pt x="530" y="311"/>
                    <a:pt x="523" y="311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6" y="304"/>
                    <a:pt x="523" y="304"/>
                  </a:cubicBezTo>
                  <a:lnTo>
                    <a:pt x="516" y="304"/>
                  </a:lnTo>
                  <a:lnTo>
                    <a:pt x="516" y="297"/>
                  </a:lnTo>
                  <a:cubicBezTo>
                    <a:pt x="516" y="297"/>
                    <a:pt x="516" y="297"/>
                    <a:pt x="516" y="290"/>
                  </a:cubicBezTo>
                  <a:cubicBezTo>
                    <a:pt x="516" y="297"/>
                    <a:pt x="516" y="297"/>
                    <a:pt x="509" y="297"/>
                  </a:cubicBezTo>
                  <a:cubicBezTo>
                    <a:pt x="509" y="290"/>
                    <a:pt x="509" y="290"/>
                    <a:pt x="509" y="290"/>
                  </a:cubicBezTo>
                  <a:cubicBezTo>
                    <a:pt x="509" y="290"/>
                    <a:pt x="509" y="290"/>
                    <a:pt x="509" y="297"/>
                  </a:cubicBezTo>
                  <a:cubicBezTo>
                    <a:pt x="509" y="297"/>
                    <a:pt x="509" y="297"/>
                    <a:pt x="502" y="297"/>
                  </a:cubicBezTo>
                  <a:lnTo>
                    <a:pt x="502" y="304"/>
                  </a:lnTo>
                  <a:cubicBezTo>
                    <a:pt x="495" y="304"/>
                    <a:pt x="495" y="304"/>
                    <a:pt x="495" y="304"/>
                  </a:cubicBezTo>
                  <a:lnTo>
                    <a:pt x="488" y="311"/>
                  </a:lnTo>
                  <a:cubicBezTo>
                    <a:pt x="481" y="311"/>
                    <a:pt x="481" y="311"/>
                    <a:pt x="481" y="311"/>
                  </a:cubicBezTo>
                  <a:cubicBezTo>
                    <a:pt x="481" y="311"/>
                    <a:pt x="481" y="311"/>
                    <a:pt x="481" y="318"/>
                  </a:cubicBezTo>
                  <a:lnTo>
                    <a:pt x="481" y="325"/>
                  </a:lnTo>
                  <a:cubicBezTo>
                    <a:pt x="481" y="325"/>
                    <a:pt x="481" y="325"/>
                    <a:pt x="481" y="332"/>
                  </a:cubicBezTo>
                  <a:cubicBezTo>
                    <a:pt x="481" y="332"/>
                    <a:pt x="481" y="332"/>
                    <a:pt x="474" y="332"/>
                  </a:cubicBezTo>
                  <a:cubicBezTo>
                    <a:pt x="474" y="325"/>
                    <a:pt x="474" y="325"/>
                    <a:pt x="466" y="325"/>
                  </a:cubicBezTo>
                  <a:cubicBezTo>
                    <a:pt x="466" y="325"/>
                    <a:pt x="466" y="325"/>
                    <a:pt x="466" y="318"/>
                  </a:cubicBezTo>
                  <a:lnTo>
                    <a:pt x="466" y="311"/>
                  </a:lnTo>
                  <a:cubicBezTo>
                    <a:pt x="466" y="311"/>
                    <a:pt x="466" y="304"/>
                    <a:pt x="459" y="304"/>
                  </a:cubicBezTo>
                  <a:cubicBezTo>
                    <a:pt x="459" y="297"/>
                    <a:pt x="459" y="297"/>
                    <a:pt x="459" y="297"/>
                  </a:cubicBezTo>
                  <a:cubicBezTo>
                    <a:pt x="466" y="297"/>
                    <a:pt x="459" y="297"/>
                    <a:pt x="459" y="297"/>
                  </a:cubicBezTo>
                  <a:cubicBezTo>
                    <a:pt x="452" y="297"/>
                    <a:pt x="452" y="297"/>
                    <a:pt x="452" y="297"/>
                  </a:cubicBezTo>
                  <a:cubicBezTo>
                    <a:pt x="452" y="297"/>
                    <a:pt x="452" y="297"/>
                    <a:pt x="452" y="290"/>
                  </a:cubicBezTo>
                  <a:cubicBezTo>
                    <a:pt x="452" y="297"/>
                    <a:pt x="452" y="290"/>
                    <a:pt x="452" y="290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5" y="283"/>
                    <a:pt x="445" y="283"/>
                    <a:pt x="445" y="283"/>
                  </a:cubicBezTo>
                  <a:cubicBezTo>
                    <a:pt x="445" y="283"/>
                    <a:pt x="438" y="290"/>
                    <a:pt x="438" y="283"/>
                  </a:cubicBezTo>
                  <a:lnTo>
                    <a:pt x="431" y="283"/>
                  </a:lnTo>
                  <a:cubicBezTo>
                    <a:pt x="431" y="290"/>
                    <a:pt x="431" y="290"/>
                    <a:pt x="431" y="290"/>
                  </a:cubicBezTo>
                  <a:lnTo>
                    <a:pt x="431" y="283"/>
                  </a:lnTo>
                  <a:cubicBezTo>
                    <a:pt x="424" y="283"/>
                    <a:pt x="424" y="283"/>
                    <a:pt x="424" y="283"/>
                  </a:cubicBezTo>
                  <a:cubicBezTo>
                    <a:pt x="417" y="283"/>
                    <a:pt x="417" y="283"/>
                    <a:pt x="417" y="283"/>
                  </a:cubicBezTo>
                  <a:lnTo>
                    <a:pt x="410" y="283"/>
                  </a:lnTo>
                  <a:cubicBezTo>
                    <a:pt x="410" y="283"/>
                    <a:pt x="403" y="283"/>
                    <a:pt x="403" y="276"/>
                  </a:cubicBezTo>
                  <a:cubicBezTo>
                    <a:pt x="403" y="276"/>
                    <a:pt x="403" y="276"/>
                    <a:pt x="403" y="269"/>
                  </a:cubicBezTo>
                  <a:cubicBezTo>
                    <a:pt x="396" y="269"/>
                    <a:pt x="396" y="269"/>
                    <a:pt x="396" y="269"/>
                  </a:cubicBezTo>
                  <a:cubicBezTo>
                    <a:pt x="396" y="269"/>
                    <a:pt x="396" y="269"/>
                    <a:pt x="396" y="276"/>
                  </a:cubicBezTo>
                  <a:cubicBezTo>
                    <a:pt x="396" y="276"/>
                    <a:pt x="396" y="276"/>
                    <a:pt x="396" y="283"/>
                  </a:cubicBezTo>
                  <a:cubicBezTo>
                    <a:pt x="396" y="283"/>
                    <a:pt x="396" y="283"/>
                    <a:pt x="403" y="283"/>
                  </a:cubicBezTo>
                  <a:cubicBezTo>
                    <a:pt x="403" y="283"/>
                    <a:pt x="403" y="283"/>
                    <a:pt x="396" y="283"/>
                  </a:cubicBezTo>
                  <a:lnTo>
                    <a:pt x="403" y="283"/>
                  </a:lnTo>
                  <a:cubicBezTo>
                    <a:pt x="396" y="283"/>
                    <a:pt x="396" y="283"/>
                    <a:pt x="403" y="283"/>
                  </a:cubicBezTo>
                  <a:lnTo>
                    <a:pt x="403" y="290"/>
                  </a:lnTo>
                  <a:cubicBezTo>
                    <a:pt x="403" y="283"/>
                    <a:pt x="403" y="283"/>
                    <a:pt x="403" y="283"/>
                  </a:cubicBezTo>
                  <a:lnTo>
                    <a:pt x="403" y="290"/>
                  </a:lnTo>
                  <a:cubicBezTo>
                    <a:pt x="410" y="290"/>
                    <a:pt x="410" y="290"/>
                    <a:pt x="410" y="290"/>
                  </a:cubicBezTo>
                  <a:cubicBezTo>
                    <a:pt x="417" y="283"/>
                    <a:pt x="417" y="283"/>
                    <a:pt x="417" y="283"/>
                  </a:cubicBezTo>
                  <a:lnTo>
                    <a:pt x="417" y="290"/>
                  </a:lnTo>
                  <a:lnTo>
                    <a:pt x="424" y="290"/>
                  </a:lnTo>
                  <a:cubicBezTo>
                    <a:pt x="424" y="290"/>
                    <a:pt x="424" y="290"/>
                    <a:pt x="424" y="297"/>
                  </a:cubicBezTo>
                  <a:cubicBezTo>
                    <a:pt x="424" y="304"/>
                    <a:pt x="424" y="304"/>
                    <a:pt x="424" y="304"/>
                  </a:cubicBezTo>
                  <a:cubicBezTo>
                    <a:pt x="417" y="304"/>
                    <a:pt x="417" y="304"/>
                    <a:pt x="417" y="304"/>
                  </a:cubicBezTo>
                  <a:lnTo>
                    <a:pt x="417" y="311"/>
                  </a:lnTo>
                  <a:cubicBezTo>
                    <a:pt x="410" y="311"/>
                    <a:pt x="410" y="311"/>
                    <a:pt x="410" y="311"/>
                  </a:cubicBezTo>
                  <a:lnTo>
                    <a:pt x="403" y="311"/>
                  </a:lnTo>
                  <a:cubicBezTo>
                    <a:pt x="403" y="318"/>
                    <a:pt x="403" y="318"/>
                    <a:pt x="396" y="318"/>
                  </a:cubicBezTo>
                  <a:lnTo>
                    <a:pt x="389" y="318"/>
                  </a:lnTo>
                  <a:cubicBezTo>
                    <a:pt x="382" y="325"/>
                    <a:pt x="382" y="325"/>
                    <a:pt x="382" y="318"/>
                  </a:cubicBezTo>
                  <a:cubicBezTo>
                    <a:pt x="382" y="318"/>
                    <a:pt x="382" y="318"/>
                    <a:pt x="382" y="311"/>
                  </a:cubicBezTo>
                  <a:cubicBezTo>
                    <a:pt x="382" y="311"/>
                    <a:pt x="375" y="311"/>
                    <a:pt x="375" y="304"/>
                  </a:cubicBezTo>
                  <a:cubicBezTo>
                    <a:pt x="375" y="304"/>
                    <a:pt x="375" y="304"/>
                    <a:pt x="368" y="297"/>
                  </a:cubicBezTo>
                  <a:cubicBezTo>
                    <a:pt x="368" y="297"/>
                    <a:pt x="368" y="297"/>
                    <a:pt x="368" y="290"/>
                  </a:cubicBezTo>
                  <a:cubicBezTo>
                    <a:pt x="368" y="283"/>
                    <a:pt x="361" y="283"/>
                    <a:pt x="361" y="283"/>
                  </a:cubicBezTo>
                  <a:cubicBezTo>
                    <a:pt x="361" y="276"/>
                    <a:pt x="361" y="276"/>
                    <a:pt x="361" y="276"/>
                  </a:cubicBezTo>
                  <a:cubicBezTo>
                    <a:pt x="361" y="269"/>
                    <a:pt x="353" y="269"/>
                    <a:pt x="353" y="269"/>
                  </a:cubicBezTo>
                  <a:cubicBezTo>
                    <a:pt x="353" y="269"/>
                    <a:pt x="353" y="269"/>
                    <a:pt x="361" y="262"/>
                  </a:cubicBezTo>
                  <a:cubicBezTo>
                    <a:pt x="361" y="254"/>
                    <a:pt x="361" y="254"/>
                    <a:pt x="361" y="254"/>
                  </a:cubicBezTo>
                  <a:cubicBezTo>
                    <a:pt x="361" y="254"/>
                    <a:pt x="361" y="254"/>
                    <a:pt x="353" y="254"/>
                  </a:cubicBezTo>
                  <a:cubicBezTo>
                    <a:pt x="353" y="254"/>
                    <a:pt x="353" y="254"/>
                    <a:pt x="346" y="254"/>
                  </a:cubicBezTo>
                  <a:cubicBezTo>
                    <a:pt x="346" y="254"/>
                    <a:pt x="346" y="247"/>
                    <a:pt x="346" y="254"/>
                  </a:cubicBezTo>
                  <a:cubicBezTo>
                    <a:pt x="346" y="254"/>
                    <a:pt x="346" y="254"/>
                    <a:pt x="339" y="254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2" y="247"/>
                    <a:pt x="332" y="247"/>
                    <a:pt x="332" y="247"/>
                  </a:cubicBezTo>
                  <a:cubicBezTo>
                    <a:pt x="339" y="247"/>
                    <a:pt x="339" y="247"/>
                    <a:pt x="332" y="247"/>
                  </a:cubicBezTo>
                  <a:lnTo>
                    <a:pt x="339" y="247"/>
                  </a:lnTo>
                  <a:lnTo>
                    <a:pt x="332" y="247"/>
                  </a:lnTo>
                  <a:cubicBezTo>
                    <a:pt x="332" y="240"/>
                    <a:pt x="332" y="240"/>
                    <a:pt x="332" y="240"/>
                  </a:cubicBezTo>
                  <a:cubicBezTo>
                    <a:pt x="332" y="240"/>
                    <a:pt x="332" y="240"/>
                    <a:pt x="339" y="240"/>
                  </a:cubicBezTo>
                  <a:cubicBezTo>
                    <a:pt x="332" y="240"/>
                    <a:pt x="332" y="240"/>
                    <a:pt x="332" y="240"/>
                  </a:cubicBezTo>
                  <a:lnTo>
                    <a:pt x="339" y="240"/>
                  </a:lnTo>
                  <a:lnTo>
                    <a:pt x="346" y="240"/>
                  </a:lnTo>
                  <a:cubicBezTo>
                    <a:pt x="346" y="240"/>
                    <a:pt x="346" y="240"/>
                    <a:pt x="339" y="240"/>
                  </a:cubicBezTo>
                  <a:cubicBezTo>
                    <a:pt x="339" y="240"/>
                    <a:pt x="339" y="240"/>
                    <a:pt x="339" y="233"/>
                  </a:cubicBezTo>
                  <a:lnTo>
                    <a:pt x="346" y="240"/>
                  </a:lnTo>
                  <a:lnTo>
                    <a:pt x="346" y="233"/>
                  </a:lnTo>
                  <a:cubicBezTo>
                    <a:pt x="346" y="240"/>
                    <a:pt x="346" y="240"/>
                    <a:pt x="346" y="240"/>
                  </a:cubicBezTo>
                  <a:cubicBezTo>
                    <a:pt x="346" y="233"/>
                    <a:pt x="346" y="233"/>
                    <a:pt x="346" y="233"/>
                  </a:cubicBezTo>
                  <a:lnTo>
                    <a:pt x="353" y="233"/>
                  </a:lnTo>
                  <a:cubicBezTo>
                    <a:pt x="353" y="233"/>
                    <a:pt x="353" y="233"/>
                    <a:pt x="361" y="233"/>
                  </a:cubicBezTo>
                  <a:cubicBezTo>
                    <a:pt x="361" y="233"/>
                    <a:pt x="361" y="240"/>
                    <a:pt x="368" y="240"/>
                  </a:cubicBezTo>
                  <a:lnTo>
                    <a:pt x="375" y="240"/>
                  </a:lnTo>
                  <a:lnTo>
                    <a:pt x="375" y="233"/>
                  </a:lnTo>
                  <a:cubicBezTo>
                    <a:pt x="375" y="226"/>
                    <a:pt x="375" y="226"/>
                    <a:pt x="375" y="226"/>
                  </a:cubicBezTo>
                  <a:lnTo>
                    <a:pt x="368" y="226"/>
                  </a:lnTo>
                  <a:lnTo>
                    <a:pt x="361" y="226"/>
                  </a:lnTo>
                  <a:cubicBezTo>
                    <a:pt x="361" y="226"/>
                    <a:pt x="368" y="226"/>
                    <a:pt x="368" y="219"/>
                  </a:cubicBezTo>
                  <a:cubicBezTo>
                    <a:pt x="368" y="219"/>
                    <a:pt x="368" y="219"/>
                    <a:pt x="361" y="219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53" y="219"/>
                    <a:pt x="361" y="219"/>
                    <a:pt x="361" y="226"/>
                  </a:cubicBezTo>
                  <a:cubicBezTo>
                    <a:pt x="361" y="226"/>
                    <a:pt x="361" y="226"/>
                    <a:pt x="353" y="226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53" y="219"/>
                    <a:pt x="353" y="219"/>
                    <a:pt x="346" y="219"/>
                  </a:cubicBezTo>
                  <a:cubicBezTo>
                    <a:pt x="346" y="219"/>
                    <a:pt x="346" y="219"/>
                    <a:pt x="353" y="219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46" y="219"/>
                    <a:pt x="339" y="219"/>
                    <a:pt x="346" y="219"/>
                  </a:cubicBezTo>
                  <a:cubicBezTo>
                    <a:pt x="346" y="226"/>
                    <a:pt x="346" y="226"/>
                    <a:pt x="346" y="226"/>
                  </a:cubicBezTo>
                  <a:cubicBezTo>
                    <a:pt x="346" y="226"/>
                    <a:pt x="346" y="226"/>
                    <a:pt x="339" y="226"/>
                  </a:cubicBezTo>
                  <a:cubicBezTo>
                    <a:pt x="339" y="226"/>
                    <a:pt x="339" y="226"/>
                    <a:pt x="339" y="233"/>
                  </a:cubicBezTo>
                  <a:cubicBezTo>
                    <a:pt x="339" y="240"/>
                    <a:pt x="339" y="240"/>
                    <a:pt x="339" y="240"/>
                  </a:cubicBezTo>
                  <a:lnTo>
                    <a:pt x="332" y="240"/>
                  </a:lnTo>
                  <a:cubicBezTo>
                    <a:pt x="332" y="240"/>
                    <a:pt x="332" y="240"/>
                    <a:pt x="325" y="240"/>
                  </a:cubicBezTo>
                  <a:cubicBezTo>
                    <a:pt x="325" y="240"/>
                    <a:pt x="325" y="240"/>
                    <a:pt x="325" y="247"/>
                  </a:cubicBezTo>
                  <a:cubicBezTo>
                    <a:pt x="325" y="247"/>
                    <a:pt x="325" y="247"/>
                    <a:pt x="325" y="254"/>
                  </a:cubicBezTo>
                  <a:lnTo>
                    <a:pt x="325" y="247"/>
                  </a:lnTo>
                  <a:cubicBezTo>
                    <a:pt x="325" y="247"/>
                    <a:pt x="325" y="247"/>
                    <a:pt x="318" y="254"/>
                  </a:cubicBezTo>
                  <a:cubicBezTo>
                    <a:pt x="318" y="247"/>
                    <a:pt x="318" y="247"/>
                    <a:pt x="318" y="247"/>
                  </a:cubicBezTo>
                  <a:lnTo>
                    <a:pt x="325" y="247"/>
                  </a:lnTo>
                  <a:lnTo>
                    <a:pt x="318" y="247"/>
                  </a:lnTo>
                  <a:cubicBezTo>
                    <a:pt x="318" y="247"/>
                    <a:pt x="318" y="247"/>
                    <a:pt x="318" y="240"/>
                  </a:cubicBezTo>
                  <a:cubicBezTo>
                    <a:pt x="318" y="247"/>
                    <a:pt x="318" y="240"/>
                    <a:pt x="318" y="240"/>
                  </a:cubicBezTo>
                  <a:lnTo>
                    <a:pt x="318" y="233"/>
                  </a:lnTo>
                  <a:cubicBezTo>
                    <a:pt x="318" y="233"/>
                    <a:pt x="318" y="233"/>
                    <a:pt x="311" y="233"/>
                  </a:cubicBezTo>
                  <a:lnTo>
                    <a:pt x="304" y="226"/>
                  </a:lnTo>
                  <a:cubicBezTo>
                    <a:pt x="297" y="226"/>
                    <a:pt x="297" y="226"/>
                    <a:pt x="297" y="226"/>
                  </a:cubicBezTo>
                  <a:lnTo>
                    <a:pt x="297" y="219"/>
                  </a:lnTo>
                  <a:lnTo>
                    <a:pt x="297" y="226"/>
                  </a:lnTo>
                  <a:cubicBezTo>
                    <a:pt x="297" y="233"/>
                    <a:pt x="297" y="233"/>
                    <a:pt x="297" y="233"/>
                  </a:cubicBezTo>
                  <a:lnTo>
                    <a:pt x="304" y="233"/>
                  </a:lnTo>
                  <a:cubicBezTo>
                    <a:pt x="311" y="240"/>
                    <a:pt x="311" y="240"/>
                    <a:pt x="311" y="240"/>
                  </a:cubicBezTo>
                  <a:lnTo>
                    <a:pt x="304" y="240"/>
                  </a:lnTo>
                  <a:cubicBezTo>
                    <a:pt x="311" y="240"/>
                    <a:pt x="311" y="240"/>
                    <a:pt x="311" y="240"/>
                  </a:cubicBezTo>
                  <a:cubicBezTo>
                    <a:pt x="311" y="240"/>
                    <a:pt x="311" y="240"/>
                    <a:pt x="311" y="247"/>
                  </a:cubicBezTo>
                  <a:cubicBezTo>
                    <a:pt x="311" y="247"/>
                    <a:pt x="311" y="247"/>
                    <a:pt x="304" y="247"/>
                  </a:cubicBezTo>
                  <a:lnTo>
                    <a:pt x="304" y="240"/>
                  </a:lnTo>
                  <a:cubicBezTo>
                    <a:pt x="304" y="240"/>
                    <a:pt x="304" y="240"/>
                    <a:pt x="297" y="240"/>
                  </a:cubicBezTo>
                  <a:cubicBezTo>
                    <a:pt x="297" y="233"/>
                    <a:pt x="297" y="240"/>
                    <a:pt x="297" y="233"/>
                  </a:cubicBezTo>
                  <a:cubicBezTo>
                    <a:pt x="297" y="233"/>
                    <a:pt x="297" y="233"/>
                    <a:pt x="290" y="233"/>
                  </a:cubicBezTo>
                  <a:lnTo>
                    <a:pt x="290" y="226"/>
                  </a:lnTo>
                  <a:lnTo>
                    <a:pt x="283" y="226"/>
                  </a:lnTo>
                  <a:cubicBezTo>
                    <a:pt x="283" y="226"/>
                    <a:pt x="283" y="233"/>
                    <a:pt x="276" y="233"/>
                  </a:cubicBezTo>
                  <a:cubicBezTo>
                    <a:pt x="276" y="226"/>
                    <a:pt x="276" y="233"/>
                    <a:pt x="276" y="233"/>
                  </a:cubicBezTo>
                  <a:cubicBezTo>
                    <a:pt x="276" y="233"/>
                    <a:pt x="276" y="226"/>
                    <a:pt x="269" y="233"/>
                  </a:cubicBezTo>
                  <a:cubicBezTo>
                    <a:pt x="269" y="240"/>
                    <a:pt x="262" y="233"/>
                    <a:pt x="262" y="240"/>
                  </a:cubicBezTo>
                  <a:cubicBezTo>
                    <a:pt x="262" y="240"/>
                    <a:pt x="262" y="240"/>
                    <a:pt x="262" y="247"/>
                  </a:cubicBezTo>
                  <a:lnTo>
                    <a:pt x="255" y="247"/>
                  </a:lnTo>
                  <a:cubicBezTo>
                    <a:pt x="255" y="247"/>
                    <a:pt x="255" y="247"/>
                    <a:pt x="255" y="254"/>
                  </a:cubicBezTo>
                  <a:lnTo>
                    <a:pt x="248" y="254"/>
                  </a:lnTo>
                  <a:cubicBezTo>
                    <a:pt x="248" y="254"/>
                    <a:pt x="248" y="254"/>
                    <a:pt x="240" y="254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33" y="247"/>
                    <a:pt x="240" y="247"/>
                    <a:pt x="240" y="247"/>
                  </a:cubicBezTo>
                  <a:lnTo>
                    <a:pt x="233" y="247"/>
                  </a:lnTo>
                  <a:cubicBezTo>
                    <a:pt x="233" y="247"/>
                    <a:pt x="233" y="247"/>
                    <a:pt x="240" y="247"/>
                  </a:cubicBezTo>
                  <a:cubicBezTo>
                    <a:pt x="240" y="247"/>
                    <a:pt x="240" y="247"/>
                    <a:pt x="233" y="247"/>
                  </a:cubicBezTo>
                  <a:lnTo>
                    <a:pt x="233" y="240"/>
                  </a:lnTo>
                  <a:cubicBezTo>
                    <a:pt x="240" y="240"/>
                    <a:pt x="240" y="240"/>
                    <a:pt x="240" y="233"/>
                  </a:cubicBezTo>
                  <a:cubicBezTo>
                    <a:pt x="240" y="233"/>
                    <a:pt x="240" y="233"/>
                    <a:pt x="233" y="233"/>
                  </a:cubicBezTo>
                  <a:lnTo>
                    <a:pt x="240" y="233"/>
                  </a:lnTo>
                  <a:cubicBezTo>
                    <a:pt x="240" y="226"/>
                    <a:pt x="240" y="226"/>
                    <a:pt x="240" y="226"/>
                  </a:cubicBezTo>
                  <a:lnTo>
                    <a:pt x="248" y="226"/>
                  </a:lnTo>
                  <a:cubicBezTo>
                    <a:pt x="248" y="226"/>
                    <a:pt x="255" y="233"/>
                    <a:pt x="255" y="226"/>
                  </a:cubicBezTo>
                  <a:lnTo>
                    <a:pt x="255" y="233"/>
                  </a:lnTo>
                  <a:cubicBezTo>
                    <a:pt x="255" y="226"/>
                    <a:pt x="255" y="226"/>
                    <a:pt x="255" y="226"/>
                  </a:cubicBezTo>
                  <a:cubicBezTo>
                    <a:pt x="262" y="226"/>
                    <a:pt x="262" y="226"/>
                    <a:pt x="262" y="226"/>
                  </a:cubicBezTo>
                  <a:lnTo>
                    <a:pt x="255" y="226"/>
                  </a:lnTo>
                  <a:cubicBezTo>
                    <a:pt x="255" y="226"/>
                    <a:pt x="255" y="226"/>
                    <a:pt x="262" y="219"/>
                  </a:cubicBezTo>
                  <a:cubicBezTo>
                    <a:pt x="262" y="226"/>
                    <a:pt x="262" y="226"/>
                    <a:pt x="262" y="226"/>
                  </a:cubicBezTo>
                  <a:lnTo>
                    <a:pt x="262" y="219"/>
                  </a:lnTo>
                  <a:cubicBezTo>
                    <a:pt x="255" y="219"/>
                    <a:pt x="262" y="219"/>
                    <a:pt x="255" y="219"/>
                  </a:cubicBezTo>
                  <a:cubicBezTo>
                    <a:pt x="255" y="212"/>
                    <a:pt x="255" y="212"/>
                    <a:pt x="255" y="212"/>
                  </a:cubicBezTo>
                  <a:lnTo>
                    <a:pt x="255" y="219"/>
                  </a:lnTo>
                  <a:cubicBezTo>
                    <a:pt x="255" y="212"/>
                    <a:pt x="255" y="212"/>
                    <a:pt x="248" y="212"/>
                  </a:cubicBezTo>
                  <a:lnTo>
                    <a:pt x="255" y="212"/>
                  </a:lnTo>
                  <a:cubicBezTo>
                    <a:pt x="255" y="212"/>
                    <a:pt x="255" y="212"/>
                    <a:pt x="255" y="205"/>
                  </a:cubicBezTo>
                  <a:cubicBezTo>
                    <a:pt x="255" y="205"/>
                    <a:pt x="255" y="205"/>
                    <a:pt x="262" y="205"/>
                  </a:cubicBezTo>
                  <a:lnTo>
                    <a:pt x="262" y="212"/>
                  </a:lnTo>
                  <a:cubicBezTo>
                    <a:pt x="262" y="205"/>
                    <a:pt x="262" y="212"/>
                    <a:pt x="262" y="212"/>
                  </a:cubicBezTo>
                  <a:cubicBezTo>
                    <a:pt x="262" y="205"/>
                    <a:pt x="262" y="205"/>
                    <a:pt x="262" y="205"/>
                  </a:cubicBezTo>
                  <a:cubicBezTo>
                    <a:pt x="262" y="205"/>
                    <a:pt x="262" y="205"/>
                    <a:pt x="269" y="205"/>
                  </a:cubicBezTo>
                  <a:cubicBezTo>
                    <a:pt x="269" y="198"/>
                    <a:pt x="269" y="198"/>
                    <a:pt x="269" y="198"/>
                  </a:cubicBezTo>
                  <a:lnTo>
                    <a:pt x="276" y="198"/>
                  </a:lnTo>
                  <a:cubicBezTo>
                    <a:pt x="276" y="198"/>
                    <a:pt x="276" y="191"/>
                    <a:pt x="283" y="198"/>
                  </a:cubicBezTo>
                  <a:cubicBezTo>
                    <a:pt x="283" y="198"/>
                    <a:pt x="283" y="198"/>
                    <a:pt x="283" y="191"/>
                  </a:cubicBezTo>
                  <a:cubicBezTo>
                    <a:pt x="283" y="191"/>
                    <a:pt x="283" y="191"/>
                    <a:pt x="283" y="198"/>
                  </a:cubicBezTo>
                  <a:cubicBezTo>
                    <a:pt x="283" y="198"/>
                    <a:pt x="283" y="198"/>
                    <a:pt x="283" y="191"/>
                  </a:cubicBezTo>
                  <a:cubicBezTo>
                    <a:pt x="283" y="191"/>
                    <a:pt x="283" y="191"/>
                    <a:pt x="290" y="191"/>
                  </a:cubicBezTo>
                  <a:lnTo>
                    <a:pt x="283" y="191"/>
                  </a:lnTo>
                  <a:cubicBezTo>
                    <a:pt x="283" y="191"/>
                    <a:pt x="283" y="191"/>
                    <a:pt x="283" y="184"/>
                  </a:cubicBezTo>
                  <a:cubicBezTo>
                    <a:pt x="283" y="184"/>
                    <a:pt x="283" y="184"/>
                    <a:pt x="290" y="184"/>
                  </a:cubicBezTo>
                  <a:lnTo>
                    <a:pt x="290" y="191"/>
                  </a:lnTo>
                  <a:lnTo>
                    <a:pt x="297" y="191"/>
                  </a:lnTo>
                  <a:lnTo>
                    <a:pt x="304" y="191"/>
                  </a:lnTo>
                  <a:cubicBezTo>
                    <a:pt x="304" y="191"/>
                    <a:pt x="304" y="191"/>
                    <a:pt x="311" y="191"/>
                  </a:cubicBezTo>
                  <a:lnTo>
                    <a:pt x="318" y="191"/>
                  </a:lnTo>
                  <a:cubicBezTo>
                    <a:pt x="318" y="184"/>
                    <a:pt x="318" y="191"/>
                    <a:pt x="318" y="184"/>
                  </a:cubicBezTo>
                  <a:lnTo>
                    <a:pt x="318" y="177"/>
                  </a:lnTo>
                  <a:cubicBezTo>
                    <a:pt x="325" y="177"/>
                    <a:pt x="325" y="177"/>
                    <a:pt x="325" y="177"/>
                  </a:cubicBezTo>
                  <a:cubicBezTo>
                    <a:pt x="325" y="177"/>
                    <a:pt x="325" y="177"/>
                    <a:pt x="325" y="184"/>
                  </a:cubicBezTo>
                  <a:cubicBezTo>
                    <a:pt x="325" y="184"/>
                    <a:pt x="325" y="184"/>
                    <a:pt x="325" y="177"/>
                  </a:cubicBezTo>
                  <a:cubicBezTo>
                    <a:pt x="325" y="177"/>
                    <a:pt x="325" y="177"/>
                    <a:pt x="332" y="177"/>
                  </a:cubicBezTo>
                  <a:lnTo>
                    <a:pt x="325" y="177"/>
                  </a:lnTo>
                  <a:cubicBezTo>
                    <a:pt x="325" y="177"/>
                    <a:pt x="325" y="177"/>
                    <a:pt x="325" y="170"/>
                  </a:cubicBezTo>
                  <a:cubicBezTo>
                    <a:pt x="332" y="170"/>
                    <a:pt x="332" y="170"/>
                    <a:pt x="332" y="170"/>
                  </a:cubicBezTo>
                  <a:lnTo>
                    <a:pt x="339" y="170"/>
                  </a:lnTo>
                  <a:lnTo>
                    <a:pt x="346" y="170"/>
                  </a:lnTo>
                  <a:lnTo>
                    <a:pt x="339" y="170"/>
                  </a:lnTo>
                  <a:lnTo>
                    <a:pt x="339" y="163"/>
                  </a:lnTo>
                  <a:lnTo>
                    <a:pt x="339" y="170"/>
                  </a:lnTo>
                  <a:cubicBezTo>
                    <a:pt x="339" y="170"/>
                    <a:pt x="339" y="170"/>
                    <a:pt x="332" y="170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18" y="170"/>
                    <a:pt x="318" y="163"/>
                    <a:pt x="318" y="163"/>
                  </a:cubicBezTo>
                  <a:cubicBezTo>
                    <a:pt x="318" y="163"/>
                    <a:pt x="318" y="163"/>
                    <a:pt x="318" y="156"/>
                  </a:cubicBezTo>
                  <a:lnTo>
                    <a:pt x="325" y="156"/>
                  </a:lnTo>
                  <a:lnTo>
                    <a:pt x="332" y="149"/>
                  </a:lnTo>
                  <a:cubicBezTo>
                    <a:pt x="332" y="141"/>
                    <a:pt x="332" y="141"/>
                    <a:pt x="332" y="141"/>
                  </a:cubicBezTo>
                  <a:cubicBezTo>
                    <a:pt x="332" y="141"/>
                    <a:pt x="332" y="141"/>
                    <a:pt x="325" y="141"/>
                  </a:cubicBezTo>
                  <a:cubicBezTo>
                    <a:pt x="325" y="141"/>
                    <a:pt x="325" y="141"/>
                    <a:pt x="325" y="149"/>
                  </a:cubicBezTo>
                  <a:cubicBezTo>
                    <a:pt x="318" y="149"/>
                    <a:pt x="318" y="149"/>
                    <a:pt x="318" y="149"/>
                  </a:cubicBezTo>
                  <a:cubicBezTo>
                    <a:pt x="318" y="149"/>
                    <a:pt x="318" y="149"/>
                    <a:pt x="318" y="156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70"/>
                    <a:pt x="311" y="170"/>
                    <a:pt x="311" y="170"/>
                  </a:cubicBezTo>
                  <a:lnTo>
                    <a:pt x="304" y="170"/>
                  </a:lnTo>
                  <a:cubicBezTo>
                    <a:pt x="311" y="170"/>
                    <a:pt x="311" y="170"/>
                    <a:pt x="311" y="170"/>
                  </a:cubicBezTo>
                  <a:lnTo>
                    <a:pt x="311" y="177"/>
                  </a:lnTo>
                  <a:lnTo>
                    <a:pt x="304" y="177"/>
                  </a:lnTo>
                  <a:lnTo>
                    <a:pt x="311" y="177"/>
                  </a:lnTo>
                  <a:cubicBezTo>
                    <a:pt x="304" y="177"/>
                    <a:pt x="304" y="177"/>
                    <a:pt x="304" y="177"/>
                  </a:cubicBezTo>
                  <a:cubicBezTo>
                    <a:pt x="304" y="184"/>
                    <a:pt x="304" y="184"/>
                    <a:pt x="304" y="184"/>
                  </a:cubicBezTo>
                  <a:cubicBezTo>
                    <a:pt x="304" y="184"/>
                    <a:pt x="304" y="184"/>
                    <a:pt x="297" y="184"/>
                  </a:cubicBezTo>
                  <a:cubicBezTo>
                    <a:pt x="297" y="184"/>
                    <a:pt x="297" y="184"/>
                    <a:pt x="297" y="177"/>
                  </a:cubicBezTo>
                  <a:cubicBezTo>
                    <a:pt x="297" y="177"/>
                    <a:pt x="297" y="177"/>
                    <a:pt x="290" y="177"/>
                  </a:cubicBezTo>
                  <a:cubicBezTo>
                    <a:pt x="290" y="177"/>
                    <a:pt x="290" y="177"/>
                    <a:pt x="290" y="170"/>
                  </a:cubicBezTo>
                  <a:lnTo>
                    <a:pt x="290" y="177"/>
                  </a:lnTo>
                  <a:cubicBezTo>
                    <a:pt x="283" y="177"/>
                    <a:pt x="283" y="177"/>
                    <a:pt x="283" y="177"/>
                  </a:cubicBezTo>
                  <a:cubicBezTo>
                    <a:pt x="276" y="177"/>
                    <a:pt x="276" y="177"/>
                    <a:pt x="276" y="177"/>
                  </a:cubicBezTo>
                  <a:lnTo>
                    <a:pt x="276" y="170"/>
                  </a:lnTo>
                  <a:cubicBezTo>
                    <a:pt x="276" y="170"/>
                    <a:pt x="276" y="170"/>
                    <a:pt x="276" y="177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63"/>
                  </a:lnTo>
                  <a:cubicBezTo>
                    <a:pt x="276" y="170"/>
                    <a:pt x="276" y="163"/>
                    <a:pt x="276" y="163"/>
                  </a:cubicBezTo>
                  <a:lnTo>
                    <a:pt x="276" y="156"/>
                  </a:lnTo>
                  <a:cubicBezTo>
                    <a:pt x="283" y="156"/>
                    <a:pt x="283" y="156"/>
                    <a:pt x="283" y="156"/>
                  </a:cubicBezTo>
                  <a:cubicBezTo>
                    <a:pt x="283" y="156"/>
                    <a:pt x="283" y="156"/>
                    <a:pt x="290" y="156"/>
                  </a:cubicBezTo>
                  <a:cubicBezTo>
                    <a:pt x="290" y="156"/>
                    <a:pt x="290" y="156"/>
                    <a:pt x="290" y="149"/>
                  </a:cubicBezTo>
                  <a:cubicBezTo>
                    <a:pt x="297" y="149"/>
                    <a:pt x="297" y="149"/>
                    <a:pt x="297" y="149"/>
                  </a:cubicBezTo>
                  <a:cubicBezTo>
                    <a:pt x="297" y="141"/>
                    <a:pt x="297" y="141"/>
                    <a:pt x="297" y="141"/>
                  </a:cubicBezTo>
                  <a:cubicBezTo>
                    <a:pt x="297" y="134"/>
                    <a:pt x="304" y="134"/>
                    <a:pt x="304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27"/>
                  </a:cubicBezTo>
                  <a:cubicBezTo>
                    <a:pt x="311" y="127"/>
                    <a:pt x="311" y="127"/>
                    <a:pt x="318" y="127"/>
                  </a:cubicBezTo>
                  <a:cubicBezTo>
                    <a:pt x="318" y="127"/>
                    <a:pt x="318" y="127"/>
                    <a:pt x="318" y="120"/>
                  </a:cubicBezTo>
                  <a:cubicBezTo>
                    <a:pt x="318" y="127"/>
                    <a:pt x="318" y="127"/>
                    <a:pt x="325" y="127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46" y="120"/>
                  </a:cubicBezTo>
                  <a:cubicBezTo>
                    <a:pt x="346" y="120"/>
                    <a:pt x="346" y="120"/>
                    <a:pt x="339" y="120"/>
                  </a:cubicBezTo>
                  <a:cubicBezTo>
                    <a:pt x="339" y="127"/>
                    <a:pt x="339" y="127"/>
                    <a:pt x="346" y="127"/>
                  </a:cubicBezTo>
                  <a:cubicBezTo>
                    <a:pt x="346" y="127"/>
                    <a:pt x="346" y="127"/>
                    <a:pt x="353" y="127"/>
                  </a:cubicBezTo>
                  <a:lnTo>
                    <a:pt x="361" y="127"/>
                  </a:lnTo>
                  <a:cubicBezTo>
                    <a:pt x="361" y="127"/>
                    <a:pt x="361" y="127"/>
                    <a:pt x="368" y="127"/>
                  </a:cubicBezTo>
                  <a:lnTo>
                    <a:pt x="368" y="134"/>
                  </a:lnTo>
                  <a:cubicBezTo>
                    <a:pt x="368" y="134"/>
                    <a:pt x="368" y="134"/>
                    <a:pt x="375" y="134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68" y="141"/>
                    <a:pt x="361" y="141"/>
                    <a:pt x="353" y="141"/>
                  </a:cubicBezTo>
                  <a:lnTo>
                    <a:pt x="353" y="134"/>
                  </a:lnTo>
                  <a:cubicBezTo>
                    <a:pt x="353" y="141"/>
                    <a:pt x="353" y="141"/>
                    <a:pt x="353" y="141"/>
                  </a:cubicBezTo>
                  <a:cubicBezTo>
                    <a:pt x="361" y="141"/>
                    <a:pt x="361" y="141"/>
                    <a:pt x="353" y="141"/>
                  </a:cubicBezTo>
                  <a:cubicBezTo>
                    <a:pt x="353" y="149"/>
                    <a:pt x="361" y="149"/>
                    <a:pt x="361" y="149"/>
                  </a:cubicBezTo>
                  <a:cubicBezTo>
                    <a:pt x="368" y="156"/>
                    <a:pt x="368" y="156"/>
                    <a:pt x="368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68" y="149"/>
                    <a:pt x="368" y="149"/>
                    <a:pt x="368" y="149"/>
                  </a:cubicBezTo>
                  <a:cubicBezTo>
                    <a:pt x="368" y="149"/>
                    <a:pt x="368" y="149"/>
                    <a:pt x="375" y="149"/>
                  </a:cubicBezTo>
                  <a:cubicBezTo>
                    <a:pt x="375" y="149"/>
                    <a:pt x="375" y="149"/>
                    <a:pt x="375" y="141"/>
                  </a:cubicBezTo>
                  <a:cubicBezTo>
                    <a:pt x="382" y="141"/>
                    <a:pt x="382" y="141"/>
                    <a:pt x="382" y="141"/>
                  </a:cubicBezTo>
                  <a:cubicBezTo>
                    <a:pt x="382" y="141"/>
                    <a:pt x="382" y="141"/>
                    <a:pt x="382" y="134"/>
                  </a:cubicBezTo>
                  <a:cubicBezTo>
                    <a:pt x="382" y="134"/>
                    <a:pt x="382" y="134"/>
                    <a:pt x="382" y="127"/>
                  </a:cubicBezTo>
                  <a:lnTo>
                    <a:pt x="382" y="134"/>
                  </a:lnTo>
                  <a:cubicBezTo>
                    <a:pt x="382" y="134"/>
                    <a:pt x="389" y="134"/>
                    <a:pt x="389" y="127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9" y="134"/>
                    <a:pt x="389" y="134"/>
                    <a:pt x="382" y="134"/>
                  </a:cubicBezTo>
                  <a:cubicBezTo>
                    <a:pt x="389" y="134"/>
                    <a:pt x="389" y="141"/>
                    <a:pt x="389" y="141"/>
                  </a:cubicBezTo>
                  <a:cubicBezTo>
                    <a:pt x="389" y="141"/>
                    <a:pt x="389" y="141"/>
                    <a:pt x="396" y="141"/>
                  </a:cubicBezTo>
                  <a:cubicBezTo>
                    <a:pt x="396" y="134"/>
                    <a:pt x="396" y="134"/>
                    <a:pt x="396" y="134"/>
                  </a:cubicBezTo>
                  <a:lnTo>
                    <a:pt x="403" y="134"/>
                  </a:lnTo>
                  <a:cubicBezTo>
                    <a:pt x="403" y="134"/>
                    <a:pt x="403" y="134"/>
                    <a:pt x="403" y="127"/>
                  </a:cubicBezTo>
                  <a:lnTo>
                    <a:pt x="403" y="134"/>
                  </a:lnTo>
                  <a:cubicBezTo>
                    <a:pt x="410" y="134"/>
                    <a:pt x="403" y="127"/>
                    <a:pt x="410" y="127"/>
                  </a:cubicBezTo>
                  <a:cubicBezTo>
                    <a:pt x="410" y="127"/>
                    <a:pt x="410" y="127"/>
                    <a:pt x="410" y="134"/>
                  </a:cubicBezTo>
                  <a:cubicBezTo>
                    <a:pt x="410" y="134"/>
                    <a:pt x="410" y="134"/>
                    <a:pt x="417" y="127"/>
                  </a:cubicBezTo>
                  <a:cubicBezTo>
                    <a:pt x="417" y="127"/>
                    <a:pt x="417" y="134"/>
                    <a:pt x="417" y="127"/>
                  </a:cubicBezTo>
                  <a:cubicBezTo>
                    <a:pt x="417" y="127"/>
                    <a:pt x="417" y="127"/>
                    <a:pt x="424" y="127"/>
                  </a:cubicBezTo>
                  <a:cubicBezTo>
                    <a:pt x="424" y="134"/>
                    <a:pt x="424" y="134"/>
                    <a:pt x="424" y="134"/>
                  </a:cubicBezTo>
                  <a:lnTo>
                    <a:pt x="424" y="127"/>
                  </a:lnTo>
                  <a:cubicBezTo>
                    <a:pt x="431" y="127"/>
                    <a:pt x="431" y="127"/>
                    <a:pt x="431" y="127"/>
                  </a:cubicBezTo>
                  <a:cubicBezTo>
                    <a:pt x="431" y="127"/>
                    <a:pt x="431" y="127"/>
                    <a:pt x="438" y="127"/>
                  </a:cubicBezTo>
                  <a:cubicBezTo>
                    <a:pt x="438" y="127"/>
                    <a:pt x="445" y="127"/>
                    <a:pt x="452" y="134"/>
                  </a:cubicBezTo>
                  <a:lnTo>
                    <a:pt x="452" y="127"/>
                  </a:lnTo>
                  <a:cubicBezTo>
                    <a:pt x="445" y="127"/>
                    <a:pt x="452" y="127"/>
                    <a:pt x="445" y="127"/>
                  </a:cubicBezTo>
                  <a:cubicBezTo>
                    <a:pt x="445" y="120"/>
                    <a:pt x="445" y="120"/>
                    <a:pt x="445" y="120"/>
                  </a:cubicBezTo>
                  <a:cubicBezTo>
                    <a:pt x="445" y="120"/>
                    <a:pt x="445" y="113"/>
                    <a:pt x="452" y="113"/>
                  </a:cubicBezTo>
                  <a:cubicBezTo>
                    <a:pt x="445" y="106"/>
                    <a:pt x="438" y="99"/>
                    <a:pt x="431" y="99"/>
                  </a:cubicBezTo>
                  <a:cubicBezTo>
                    <a:pt x="424" y="99"/>
                    <a:pt x="424" y="99"/>
                    <a:pt x="424" y="99"/>
                  </a:cubicBezTo>
                  <a:cubicBezTo>
                    <a:pt x="424" y="99"/>
                    <a:pt x="424" y="99"/>
                    <a:pt x="417" y="99"/>
                  </a:cubicBezTo>
                  <a:cubicBezTo>
                    <a:pt x="417" y="99"/>
                    <a:pt x="417" y="99"/>
                    <a:pt x="417" y="106"/>
                  </a:cubicBezTo>
                  <a:cubicBezTo>
                    <a:pt x="417" y="106"/>
                    <a:pt x="417" y="106"/>
                    <a:pt x="424" y="106"/>
                  </a:cubicBezTo>
                  <a:cubicBezTo>
                    <a:pt x="417" y="106"/>
                    <a:pt x="417" y="106"/>
                    <a:pt x="417" y="106"/>
                  </a:cubicBezTo>
                  <a:cubicBezTo>
                    <a:pt x="410" y="106"/>
                    <a:pt x="410" y="106"/>
                    <a:pt x="410" y="106"/>
                  </a:cubicBezTo>
                  <a:cubicBezTo>
                    <a:pt x="410" y="106"/>
                    <a:pt x="410" y="99"/>
                    <a:pt x="417" y="99"/>
                  </a:cubicBezTo>
                  <a:cubicBezTo>
                    <a:pt x="417" y="99"/>
                    <a:pt x="417" y="99"/>
                    <a:pt x="417" y="92"/>
                  </a:cubicBezTo>
                  <a:lnTo>
                    <a:pt x="417" y="99"/>
                  </a:lnTo>
                  <a:cubicBezTo>
                    <a:pt x="424" y="92"/>
                    <a:pt x="424" y="92"/>
                    <a:pt x="424" y="92"/>
                  </a:cubicBezTo>
                  <a:cubicBezTo>
                    <a:pt x="389" y="71"/>
                    <a:pt x="346" y="57"/>
                    <a:pt x="297" y="57"/>
                  </a:cubicBezTo>
                  <a:cubicBezTo>
                    <a:pt x="262" y="57"/>
                    <a:pt x="226" y="71"/>
                    <a:pt x="191" y="85"/>
                  </a:cubicBez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410" y="233"/>
                  </a:moveTo>
                  <a:lnTo>
                    <a:pt x="410" y="233"/>
                  </a:lnTo>
                  <a:cubicBezTo>
                    <a:pt x="410" y="233"/>
                    <a:pt x="410" y="233"/>
                    <a:pt x="403" y="233"/>
                  </a:cubicBezTo>
                  <a:cubicBezTo>
                    <a:pt x="410" y="233"/>
                    <a:pt x="410" y="233"/>
                    <a:pt x="410" y="233"/>
                  </a:cubicBezTo>
                  <a:lnTo>
                    <a:pt x="403" y="233"/>
                  </a:lnTo>
                  <a:cubicBezTo>
                    <a:pt x="403" y="226"/>
                    <a:pt x="403" y="226"/>
                    <a:pt x="403" y="226"/>
                  </a:cubicBezTo>
                  <a:lnTo>
                    <a:pt x="403" y="219"/>
                  </a:lnTo>
                  <a:lnTo>
                    <a:pt x="410" y="226"/>
                  </a:ln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03" y="219"/>
                  </a:cubicBezTo>
                  <a:cubicBezTo>
                    <a:pt x="403" y="219"/>
                    <a:pt x="403" y="219"/>
                    <a:pt x="396" y="219"/>
                  </a:cubicBezTo>
                  <a:lnTo>
                    <a:pt x="389" y="226"/>
                  </a:lnTo>
                  <a:lnTo>
                    <a:pt x="396" y="226"/>
                  </a:lnTo>
                  <a:cubicBezTo>
                    <a:pt x="396" y="226"/>
                    <a:pt x="389" y="233"/>
                    <a:pt x="396" y="233"/>
                  </a:cubicBezTo>
                  <a:cubicBezTo>
                    <a:pt x="396" y="233"/>
                    <a:pt x="396" y="233"/>
                    <a:pt x="396" y="240"/>
                  </a:cubicBezTo>
                  <a:lnTo>
                    <a:pt x="403" y="240"/>
                  </a:lnTo>
                  <a:cubicBezTo>
                    <a:pt x="396" y="240"/>
                    <a:pt x="396" y="240"/>
                    <a:pt x="396" y="240"/>
                  </a:cubicBezTo>
                  <a:cubicBezTo>
                    <a:pt x="396" y="247"/>
                    <a:pt x="396" y="247"/>
                    <a:pt x="396" y="247"/>
                  </a:cubicBezTo>
                  <a:cubicBezTo>
                    <a:pt x="396" y="247"/>
                    <a:pt x="396" y="247"/>
                    <a:pt x="403" y="247"/>
                  </a:cubicBezTo>
                  <a:cubicBezTo>
                    <a:pt x="403" y="254"/>
                    <a:pt x="403" y="254"/>
                    <a:pt x="410" y="254"/>
                  </a:cubicBezTo>
                  <a:cubicBezTo>
                    <a:pt x="410" y="247"/>
                    <a:pt x="410" y="247"/>
                    <a:pt x="410" y="247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10" y="233"/>
                    <a:pt x="410" y="233"/>
                    <a:pt x="410" y="233"/>
                  </a:cubicBezTo>
                  <a:cubicBezTo>
                    <a:pt x="410" y="233"/>
                    <a:pt x="410" y="233"/>
                    <a:pt x="410" y="240"/>
                  </a:cubicBezTo>
                  <a:cubicBezTo>
                    <a:pt x="410" y="233"/>
                    <a:pt x="410" y="233"/>
                    <a:pt x="410" y="233"/>
                  </a:cubicBezTo>
                  <a:close/>
                  <a:moveTo>
                    <a:pt x="332" y="233"/>
                  </a:moveTo>
                  <a:lnTo>
                    <a:pt x="332" y="233"/>
                  </a:lnTo>
                  <a:close/>
                  <a:moveTo>
                    <a:pt x="417" y="106"/>
                  </a:moveTo>
                  <a:lnTo>
                    <a:pt x="417" y="106"/>
                  </a:lnTo>
                  <a:cubicBezTo>
                    <a:pt x="417" y="113"/>
                    <a:pt x="417" y="106"/>
                    <a:pt x="417" y="113"/>
                  </a:cubicBezTo>
                  <a:lnTo>
                    <a:pt x="417" y="120"/>
                  </a:lnTo>
                  <a:cubicBezTo>
                    <a:pt x="417" y="120"/>
                    <a:pt x="417" y="120"/>
                    <a:pt x="410" y="120"/>
                  </a:cubicBezTo>
                  <a:lnTo>
                    <a:pt x="410" y="113"/>
                  </a:lnTo>
                  <a:cubicBezTo>
                    <a:pt x="403" y="113"/>
                    <a:pt x="403" y="113"/>
                    <a:pt x="403" y="113"/>
                  </a:cubicBezTo>
                  <a:cubicBezTo>
                    <a:pt x="410" y="113"/>
                    <a:pt x="410" y="113"/>
                    <a:pt x="410" y="113"/>
                  </a:cubicBezTo>
                  <a:cubicBezTo>
                    <a:pt x="410" y="113"/>
                    <a:pt x="410" y="113"/>
                    <a:pt x="403" y="106"/>
                  </a:cubicBezTo>
                  <a:lnTo>
                    <a:pt x="410" y="106"/>
                  </a:lnTo>
                  <a:lnTo>
                    <a:pt x="417" y="106"/>
                  </a:lnTo>
                  <a:close/>
                  <a:moveTo>
                    <a:pt x="332" y="71"/>
                  </a:moveTo>
                  <a:lnTo>
                    <a:pt x="332" y="71"/>
                  </a:lnTo>
                  <a:cubicBezTo>
                    <a:pt x="325" y="71"/>
                    <a:pt x="325" y="71"/>
                    <a:pt x="325" y="71"/>
                  </a:cubicBezTo>
                  <a:cubicBezTo>
                    <a:pt x="325" y="71"/>
                    <a:pt x="325" y="71"/>
                    <a:pt x="318" y="71"/>
                  </a:cubicBezTo>
                  <a:cubicBezTo>
                    <a:pt x="318" y="71"/>
                    <a:pt x="318" y="71"/>
                    <a:pt x="325" y="71"/>
                  </a:cubicBezTo>
                  <a:cubicBezTo>
                    <a:pt x="318" y="71"/>
                    <a:pt x="311" y="71"/>
                    <a:pt x="311" y="71"/>
                  </a:cubicBezTo>
                  <a:cubicBezTo>
                    <a:pt x="311" y="71"/>
                    <a:pt x="311" y="71"/>
                    <a:pt x="311" y="64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1"/>
                    <a:pt x="318" y="64"/>
                    <a:pt x="325" y="71"/>
                  </a:cubicBezTo>
                  <a:lnTo>
                    <a:pt x="325" y="64"/>
                  </a:lnTo>
                  <a:cubicBezTo>
                    <a:pt x="325" y="64"/>
                    <a:pt x="325" y="64"/>
                    <a:pt x="325" y="71"/>
                  </a:cubicBezTo>
                  <a:cubicBezTo>
                    <a:pt x="325" y="64"/>
                    <a:pt x="325" y="64"/>
                    <a:pt x="332" y="64"/>
                  </a:cubicBezTo>
                  <a:cubicBezTo>
                    <a:pt x="332" y="64"/>
                    <a:pt x="332" y="71"/>
                    <a:pt x="339" y="71"/>
                  </a:cubicBezTo>
                  <a:cubicBezTo>
                    <a:pt x="332" y="71"/>
                    <a:pt x="332" y="71"/>
                    <a:pt x="332" y="71"/>
                  </a:cubicBezTo>
                  <a:close/>
                  <a:moveTo>
                    <a:pt x="311" y="71"/>
                  </a:moveTo>
                  <a:lnTo>
                    <a:pt x="311" y="71"/>
                  </a:lnTo>
                  <a:cubicBezTo>
                    <a:pt x="318" y="71"/>
                    <a:pt x="318" y="71"/>
                    <a:pt x="318" y="71"/>
                  </a:cubicBezTo>
                  <a:lnTo>
                    <a:pt x="318" y="78"/>
                  </a:lnTo>
                  <a:cubicBezTo>
                    <a:pt x="311" y="78"/>
                    <a:pt x="311" y="78"/>
                    <a:pt x="311" y="78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85"/>
                    <a:pt x="304" y="85"/>
                    <a:pt x="311" y="85"/>
                  </a:cubicBezTo>
                  <a:cubicBezTo>
                    <a:pt x="304" y="85"/>
                    <a:pt x="304" y="78"/>
                    <a:pt x="304" y="78"/>
                  </a:cubicBezTo>
                  <a:lnTo>
                    <a:pt x="304" y="85"/>
                  </a:lnTo>
                  <a:cubicBezTo>
                    <a:pt x="297" y="85"/>
                    <a:pt x="297" y="78"/>
                    <a:pt x="297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4" y="78"/>
                    <a:pt x="304" y="78"/>
                    <a:pt x="297" y="78"/>
                  </a:cubicBezTo>
                  <a:cubicBezTo>
                    <a:pt x="297" y="78"/>
                    <a:pt x="297" y="78"/>
                    <a:pt x="297" y="71"/>
                  </a:cubicBezTo>
                  <a:cubicBezTo>
                    <a:pt x="297" y="71"/>
                    <a:pt x="297" y="71"/>
                    <a:pt x="290" y="71"/>
                  </a:cubicBezTo>
                  <a:cubicBezTo>
                    <a:pt x="290" y="71"/>
                    <a:pt x="290" y="71"/>
                    <a:pt x="297" y="71"/>
                  </a:cubicBezTo>
                  <a:cubicBezTo>
                    <a:pt x="297" y="71"/>
                    <a:pt x="297" y="71"/>
                    <a:pt x="304" y="71"/>
                  </a:cubicBezTo>
                  <a:lnTo>
                    <a:pt x="311" y="71"/>
                  </a:lnTo>
                  <a:close/>
                  <a:moveTo>
                    <a:pt x="262" y="205"/>
                  </a:moveTo>
                  <a:lnTo>
                    <a:pt x="262" y="205"/>
                  </a:lnTo>
                  <a:lnTo>
                    <a:pt x="269" y="205"/>
                  </a:lnTo>
                  <a:cubicBezTo>
                    <a:pt x="262" y="205"/>
                    <a:pt x="262" y="205"/>
                    <a:pt x="262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48" y="205"/>
                  </a:cubicBezTo>
                  <a:cubicBezTo>
                    <a:pt x="255" y="205"/>
                    <a:pt x="255" y="205"/>
                    <a:pt x="255" y="205"/>
                  </a:cubicBezTo>
                  <a:lnTo>
                    <a:pt x="255" y="198"/>
                  </a:lnTo>
                  <a:lnTo>
                    <a:pt x="255" y="205"/>
                  </a:lnTo>
                  <a:cubicBezTo>
                    <a:pt x="255" y="198"/>
                    <a:pt x="248" y="198"/>
                    <a:pt x="248" y="198"/>
                  </a:cubicBezTo>
                  <a:lnTo>
                    <a:pt x="255" y="198"/>
                  </a:lnTo>
                  <a:cubicBezTo>
                    <a:pt x="255" y="191"/>
                    <a:pt x="255" y="191"/>
                    <a:pt x="255" y="191"/>
                  </a:cubicBezTo>
                  <a:cubicBezTo>
                    <a:pt x="255" y="191"/>
                    <a:pt x="255" y="191"/>
                    <a:pt x="248" y="191"/>
                  </a:cubicBezTo>
                  <a:lnTo>
                    <a:pt x="248" y="184"/>
                  </a:lnTo>
                  <a:cubicBezTo>
                    <a:pt x="248" y="177"/>
                    <a:pt x="248" y="177"/>
                    <a:pt x="248" y="177"/>
                  </a:cubicBezTo>
                  <a:lnTo>
                    <a:pt x="255" y="177"/>
                  </a:lnTo>
                  <a:lnTo>
                    <a:pt x="248" y="177"/>
                  </a:lnTo>
                  <a:cubicBezTo>
                    <a:pt x="255" y="177"/>
                    <a:pt x="255" y="177"/>
                    <a:pt x="255" y="177"/>
                  </a:cubicBezTo>
                  <a:cubicBezTo>
                    <a:pt x="255" y="184"/>
                    <a:pt x="255" y="184"/>
                    <a:pt x="255" y="184"/>
                  </a:cubicBezTo>
                  <a:cubicBezTo>
                    <a:pt x="255" y="191"/>
                    <a:pt x="255" y="191"/>
                    <a:pt x="255" y="191"/>
                  </a:cubicBezTo>
                  <a:cubicBezTo>
                    <a:pt x="262" y="191"/>
                    <a:pt x="262" y="191"/>
                    <a:pt x="262" y="191"/>
                  </a:cubicBezTo>
                  <a:cubicBezTo>
                    <a:pt x="262" y="198"/>
                    <a:pt x="262" y="198"/>
                    <a:pt x="262" y="198"/>
                  </a:cubicBezTo>
                  <a:lnTo>
                    <a:pt x="269" y="198"/>
                  </a:lnTo>
                  <a:cubicBezTo>
                    <a:pt x="269" y="198"/>
                    <a:pt x="262" y="198"/>
                    <a:pt x="262" y="205"/>
                  </a:cubicBezTo>
                  <a:close/>
                  <a:moveTo>
                    <a:pt x="248" y="184"/>
                  </a:moveTo>
                  <a:lnTo>
                    <a:pt x="248" y="184"/>
                  </a:lnTo>
                  <a:close/>
                  <a:moveTo>
                    <a:pt x="248" y="191"/>
                  </a:moveTo>
                  <a:lnTo>
                    <a:pt x="248" y="191"/>
                  </a:lnTo>
                  <a:cubicBezTo>
                    <a:pt x="248" y="191"/>
                    <a:pt x="248" y="191"/>
                    <a:pt x="240" y="191"/>
                  </a:cubicBezTo>
                  <a:cubicBezTo>
                    <a:pt x="248" y="191"/>
                    <a:pt x="248" y="198"/>
                    <a:pt x="248" y="198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33" y="198"/>
                    <a:pt x="233" y="205"/>
                    <a:pt x="233" y="205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8"/>
                    <a:pt x="233" y="198"/>
                    <a:pt x="240" y="198"/>
                  </a:cubicBezTo>
                  <a:cubicBezTo>
                    <a:pt x="233" y="198"/>
                    <a:pt x="233" y="198"/>
                    <a:pt x="233" y="191"/>
                  </a:cubicBezTo>
                  <a:cubicBezTo>
                    <a:pt x="233" y="191"/>
                    <a:pt x="233" y="191"/>
                    <a:pt x="240" y="191"/>
                  </a:cubicBezTo>
                  <a:cubicBezTo>
                    <a:pt x="240" y="191"/>
                    <a:pt x="240" y="191"/>
                    <a:pt x="240" y="18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1"/>
                    <a:pt x="248" y="184"/>
                    <a:pt x="248" y="191"/>
                  </a:cubicBezTo>
                  <a:close/>
                  <a:moveTo>
                    <a:pt x="233" y="269"/>
                  </a:moveTo>
                  <a:lnTo>
                    <a:pt x="233" y="269"/>
                  </a:lnTo>
                  <a:lnTo>
                    <a:pt x="233" y="262"/>
                  </a:lnTo>
                  <a:lnTo>
                    <a:pt x="240" y="262"/>
                  </a:lnTo>
                  <a:lnTo>
                    <a:pt x="248" y="254"/>
                  </a:lnTo>
                  <a:lnTo>
                    <a:pt x="255" y="254"/>
                  </a:lnTo>
                  <a:cubicBezTo>
                    <a:pt x="255" y="254"/>
                    <a:pt x="255" y="254"/>
                    <a:pt x="262" y="254"/>
                  </a:cubicBezTo>
                  <a:lnTo>
                    <a:pt x="269" y="254"/>
                  </a:lnTo>
                  <a:cubicBezTo>
                    <a:pt x="269" y="254"/>
                    <a:pt x="269" y="254"/>
                    <a:pt x="269" y="247"/>
                  </a:cubicBezTo>
                  <a:cubicBezTo>
                    <a:pt x="276" y="247"/>
                    <a:pt x="276" y="254"/>
                    <a:pt x="276" y="254"/>
                  </a:cubicBezTo>
                  <a:lnTo>
                    <a:pt x="276" y="247"/>
                  </a:lnTo>
                  <a:cubicBezTo>
                    <a:pt x="283" y="247"/>
                    <a:pt x="283" y="247"/>
                    <a:pt x="283" y="247"/>
                  </a:cubicBezTo>
                  <a:lnTo>
                    <a:pt x="283" y="254"/>
                  </a:lnTo>
                  <a:lnTo>
                    <a:pt x="290" y="247"/>
                  </a:lnTo>
                  <a:cubicBezTo>
                    <a:pt x="290" y="247"/>
                    <a:pt x="290" y="247"/>
                    <a:pt x="290" y="254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0" y="254"/>
                    <a:pt x="290" y="254"/>
                    <a:pt x="290" y="254"/>
                  </a:cubicBezTo>
                  <a:lnTo>
                    <a:pt x="290" y="262"/>
                  </a:lnTo>
                  <a:cubicBezTo>
                    <a:pt x="297" y="262"/>
                    <a:pt x="297" y="262"/>
                    <a:pt x="297" y="262"/>
                  </a:cubicBezTo>
                  <a:cubicBezTo>
                    <a:pt x="297" y="262"/>
                    <a:pt x="297" y="262"/>
                    <a:pt x="304" y="262"/>
                  </a:cubicBezTo>
                  <a:cubicBezTo>
                    <a:pt x="304" y="269"/>
                    <a:pt x="304" y="269"/>
                    <a:pt x="304" y="269"/>
                  </a:cubicBezTo>
                  <a:lnTo>
                    <a:pt x="311" y="269"/>
                  </a:lnTo>
                  <a:lnTo>
                    <a:pt x="318" y="269"/>
                  </a:lnTo>
                  <a:cubicBezTo>
                    <a:pt x="318" y="262"/>
                    <a:pt x="318" y="262"/>
                    <a:pt x="325" y="262"/>
                  </a:cubicBezTo>
                  <a:lnTo>
                    <a:pt x="325" y="269"/>
                  </a:lnTo>
                  <a:cubicBezTo>
                    <a:pt x="332" y="269"/>
                    <a:pt x="332" y="269"/>
                    <a:pt x="332" y="269"/>
                  </a:cubicBezTo>
                  <a:lnTo>
                    <a:pt x="339" y="269"/>
                  </a:lnTo>
                  <a:cubicBezTo>
                    <a:pt x="339" y="269"/>
                    <a:pt x="339" y="269"/>
                    <a:pt x="346" y="269"/>
                  </a:cubicBezTo>
                  <a:cubicBezTo>
                    <a:pt x="353" y="269"/>
                    <a:pt x="353" y="269"/>
                    <a:pt x="353" y="269"/>
                  </a:cubicBezTo>
                  <a:cubicBezTo>
                    <a:pt x="353" y="269"/>
                    <a:pt x="353" y="269"/>
                    <a:pt x="361" y="276"/>
                  </a:cubicBezTo>
                  <a:cubicBezTo>
                    <a:pt x="353" y="276"/>
                    <a:pt x="353" y="276"/>
                    <a:pt x="353" y="276"/>
                  </a:cubicBezTo>
                  <a:cubicBezTo>
                    <a:pt x="353" y="283"/>
                    <a:pt x="353" y="283"/>
                    <a:pt x="353" y="283"/>
                  </a:cubicBezTo>
                  <a:lnTo>
                    <a:pt x="361" y="290"/>
                  </a:lnTo>
                  <a:lnTo>
                    <a:pt x="361" y="297"/>
                  </a:lnTo>
                  <a:cubicBezTo>
                    <a:pt x="368" y="297"/>
                    <a:pt x="361" y="304"/>
                    <a:pt x="368" y="304"/>
                  </a:cubicBezTo>
                  <a:cubicBezTo>
                    <a:pt x="368" y="311"/>
                    <a:pt x="368" y="311"/>
                    <a:pt x="375" y="318"/>
                  </a:cubicBezTo>
                  <a:lnTo>
                    <a:pt x="375" y="311"/>
                  </a:lnTo>
                  <a:lnTo>
                    <a:pt x="375" y="318"/>
                  </a:lnTo>
                  <a:cubicBezTo>
                    <a:pt x="375" y="318"/>
                    <a:pt x="375" y="318"/>
                    <a:pt x="382" y="318"/>
                  </a:cubicBezTo>
                  <a:lnTo>
                    <a:pt x="382" y="325"/>
                  </a:lnTo>
                  <a:cubicBezTo>
                    <a:pt x="389" y="325"/>
                    <a:pt x="389" y="325"/>
                    <a:pt x="389" y="325"/>
                  </a:cubicBezTo>
                  <a:cubicBezTo>
                    <a:pt x="396" y="325"/>
                    <a:pt x="396" y="325"/>
                    <a:pt x="396" y="325"/>
                  </a:cubicBezTo>
                  <a:lnTo>
                    <a:pt x="403" y="325"/>
                  </a:lnTo>
                  <a:cubicBezTo>
                    <a:pt x="403" y="325"/>
                    <a:pt x="403" y="325"/>
                    <a:pt x="403" y="332"/>
                  </a:cubicBezTo>
                  <a:lnTo>
                    <a:pt x="396" y="332"/>
                  </a:lnTo>
                  <a:cubicBezTo>
                    <a:pt x="396" y="332"/>
                    <a:pt x="396" y="332"/>
                    <a:pt x="396" y="339"/>
                  </a:cubicBezTo>
                  <a:cubicBezTo>
                    <a:pt x="396" y="347"/>
                    <a:pt x="396" y="347"/>
                    <a:pt x="389" y="347"/>
                  </a:cubicBezTo>
                  <a:cubicBezTo>
                    <a:pt x="389" y="347"/>
                    <a:pt x="389" y="347"/>
                    <a:pt x="389" y="354"/>
                  </a:cubicBezTo>
                  <a:lnTo>
                    <a:pt x="382" y="354"/>
                  </a:lnTo>
                  <a:cubicBezTo>
                    <a:pt x="382" y="361"/>
                    <a:pt x="375" y="361"/>
                    <a:pt x="375" y="361"/>
                  </a:cubicBezTo>
                  <a:cubicBezTo>
                    <a:pt x="375" y="368"/>
                    <a:pt x="375" y="368"/>
                    <a:pt x="375" y="368"/>
                  </a:cubicBezTo>
                  <a:lnTo>
                    <a:pt x="368" y="368"/>
                  </a:lnTo>
                  <a:lnTo>
                    <a:pt x="368" y="375"/>
                  </a:lnTo>
                  <a:cubicBezTo>
                    <a:pt x="368" y="375"/>
                    <a:pt x="368" y="375"/>
                    <a:pt x="368" y="382"/>
                  </a:cubicBezTo>
                  <a:cubicBezTo>
                    <a:pt x="375" y="389"/>
                    <a:pt x="375" y="389"/>
                    <a:pt x="375" y="389"/>
                  </a:cubicBezTo>
                  <a:cubicBezTo>
                    <a:pt x="375" y="396"/>
                    <a:pt x="375" y="396"/>
                    <a:pt x="375" y="396"/>
                  </a:cubicBezTo>
                  <a:lnTo>
                    <a:pt x="375" y="403"/>
                  </a:lnTo>
                  <a:cubicBezTo>
                    <a:pt x="375" y="403"/>
                    <a:pt x="375" y="403"/>
                    <a:pt x="368" y="403"/>
                  </a:cubicBezTo>
                  <a:cubicBezTo>
                    <a:pt x="361" y="410"/>
                    <a:pt x="361" y="410"/>
                    <a:pt x="361" y="410"/>
                  </a:cubicBezTo>
                  <a:lnTo>
                    <a:pt x="361" y="417"/>
                  </a:lnTo>
                  <a:lnTo>
                    <a:pt x="361" y="424"/>
                  </a:lnTo>
                  <a:cubicBezTo>
                    <a:pt x="361" y="424"/>
                    <a:pt x="353" y="424"/>
                    <a:pt x="353" y="431"/>
                  </a:cubicBezTo>
                  <a:lnTo>
                    <a:pt x="353" y="438"/>
                  </a:lnTo>
                  <a:lnTo>
                    <a:pt x="346" y="438"/>
                  </a:lnTo>
                  <a:cubicBezTo>
                    <a:pt x="346" y="445"/>
                    <a:pt x="339" y="445"/>
                    <a:pt x="339" y="452"/>
                  </a:cubicBezTo>
                  <a:cubicBezTo>
                    <a:pt x="332" y="452"/>
                    <a:pt x="332" y="452"/>
                    <a:pt x="332" y="452"/>
                  </a:cubicBezTo>
                  <a:cubicBezTo>
                    <a:pt x="325" y="452"/>
                    <a:pt x="325" y="452"/>
                    <a:pt x="325" y="452"/>
                  </a:cubicBezTo>
                  <a:lnTo>
                    <a:pt x="318" y="452"/>
                  </a:lnTo>
                  <a:cubicBezTo>
                    <a:pt x="318" y="460"/>
                    <a:pt x="318" y="452"/>
                    <a:pt x="318" y="452"/>
                  </a:cubicBezTo>
                  <a:cubicBezTo>
                    <a:pt x="318" y="460"/>
                    <a:pt x="318" y="460"/>
                    <a:pt x="318" y="460"/>
                  </a:cubicBezTo>
                  <a:cubicBezTo>
                    <a:pt x="311" y="460"/>
                    <a:pt x="311" y="452"/>
                    <a:pt x="311" y="452"/>
                  </a:cubicBezTo>
                  <a:cubicBezTo>
                    <a:pt x="311" y="445"/>
                    <a:pt x="311" y="445"/>
                    <a:pt x="311" y="445"/>
                  </a:cubicBezTo>
                  <a:cubicBezTo>
                    <a:pt x="311" y="445"/>
                    <a:pt x="311" y="438"/>
                    <a:pt x="304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4" y="431"/>
                    <a:pt x="304" y="431"/>
                    <a:pt x="304" y="424"/>
                  </a:cubicBezTo>
                  <a:cubicBezTo>
                    <a:pt x="304" y="417"/>
                    <a:pt x="297" y="417"/>
                    <a:pt x="297" y="417"/>
                  </a:cubicBezTo>
                  <a:lnTo>
                    <a:pt x="297" y="410"/>
                  </a:lnTo>
                  <a:cubicBezTo>
                    <a:pt x="297" y="403"/>
                    <a:pt x="297" y="403"/>
                    <a:pt x="297" y="403"/>
                  </a:cubicBezTo>
                  <a:lnTo>
                    <a:pt x="297" y="396"/>
                  </a:lnTo>
                  <a:cubicBezTo>
                    <a:pt x="297" y="389"/>
                    <a:pt x="297" y="389"/>
                    <a:pt x="297" y="389"/>
                  </a:cubicBezTo>
                  <a:cubicBezTo>
                    <a:pt x="297" y="382"/>
                    <a:pt x="297" y="382"/>
                    <a:pt x="297" y="382"/>
                  </a:cubicBezTo>
                  <a:cubicBezTo>
                    <a:pt x="297" y="382"/>
                    <a:pt x="297" y="382"/>
                    <a:pt x="297" y="375"/>
                  </a:cubicBezTo>
                  <a:lnTo>
                    <a:pt x="297" y="368"/>
                  </a:lnTo>
                  <a:cubicBezTo>
                    <a:pt x="290" y="368"/>
                    <a:pt x="290" y="368"/>
                    <a:pt x="290" y="368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83" y="361"/>
                    <a:pt x="283" y="361"/>
                    <a:pt x="283" y="361"/>
                  </a:cubicBezTo>
                  <a:cubicBezTo>
                    <a:pt x="290" y="361"/>
                    <a:pt x="290" y="361"/>
                    <a:pt x="290" y="354"/>
                  </a:cubicBezTo>
                  <a:lnTo>
                    <a:pt x="290" y="347"/>
                  </a:lnTo>
                  <a:cubicBezTo>
                    <a:pt x="283" y="347"/>
                    <a:pt x="290" y="347"/>
                    <a:pt x="283" y="347"/>
                  </a:cubicBezTo>
                  <a:cubicBezTo>
                    <a:pt x="283" y="347"/>
                    <a:pt x="276" y="347"/>
                    <a:pt x="276" y="339"/>
                  </a:cubicBezTo>
                  <a:cubicBezTo>
                    <a:pt x="276" y="339"/>
                    <a:pt x="276" y="339"/>
                    <a:pt x="269" y="339"/>
                  </a:cubicBezTo>
                  <a:cubicBezTo>
                    <a:pt x="262" y="339"/>
                    <a:pt x="262" y="339"/>
                    <a:pt x="262" y="339"/>
                  </a:cubicBezTo>
                  <a:lnTo>
                    <a:pt x="255" y="347"/>
                  </a:lnTo>
                  <a:lnTo>
                    <a:pt x="255" y="339"/>
                  </a:lnTo>
                  <a:cubicBezTo>
                    <a:pt x="255" y="339"/>
                    <a:pt x="255" y="339"/>
                    <a:pt x="255" y="347"/>
                  </a:cubicBezTo>
                  <a:cubicBezTo>
                    <a:pt x="255" y="347"/>
                    <a:pt x="255" y="339"/>
                    <a:pt x="248" y="339"/>
                  </a:cubicBezTo>
                  <a:cubicBezTo>
                    <a:pt x="248" y="347"/>
                    <a:pt x="248" y="347"/>
                    <a:pt x="248" y="347"/>
                  </a:cubicBezTo>
                  <a:cubicBezTo>
                    <a:pt x="240" y="347"/>
                    <a:pt x="240" y="347"/>
                    <a:pt x="240" y="347"/>
                  </a:cubicBezTo>
                  <a:cubicBezTo>
                    <a:pt x="233" y="339"/>
                    <a:pt x="233" y="339"/>
                    <a:pt x="233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226" y="332"/>
                    <a:pt x="226" y="332"/>
                    <a:pt x="226" y="332"/>
                  </a:cubicBezTo>
                  <a:cubicBezTo>
                    <a:pt x="226" y="332"/>
                    <a:pt x="219" y="332"/>
                    <a:pt x="219" y="325"/>
                  </a:cubicBezTo>
                  <a:cubicBezTo>
                    <a:pt x="219" y="325"/>
                    <a:pt x="219" y="325"/>
                    <a:pt x="212" y="325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219" y="318"/>
                    <a:pt x="219" y="318"/>
                    <a:pt x="219" y="318"/>
                  </a:cubicBezTo>
                  <a:cubicBezTo>
                    <a:pt x="212" y="318"/>
                    <a:pt x="212" y="318"/>
                    <a:pt x="212" y="318"/>
                  </a:cubicBezTo>
                  <a:lnTo>
                    <a:pt x="219" y="311"/>
                  </a:lnTo>
                  <a:lnTo>
                    <a:pt x="219" y="304"/>
                  </a:lnTo>
                  <a:cubicBezTo>
                    <a:pt x="219" y="304"/>
                    <a:pt x="219" y="297"/>
                    <a:pt x="212" y="297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9" y="290"/>
                    <a:pt x="219" y="290"/>
                    <a:pt x="219" y="290"/>
                  </a:cubicBezTo>
                  <a:cubicBezTo>
                    <a:pt x="219" y="283"/>
                    <a:pt x="219" y="283"/>
                    <a:pt x="219" y="283"/>
                  </a:cubicBezTo>
                  <a:lnTo>
                    <a:pt x="226" y="283"/>
                  </a:lnTo>
                  <a:lnTo>
                    <a:pt x="226" y="276"/>
                  </a:lnTo>
                  <a:cubicBezTo>
                    <a:pt x="233" y="276"/>
                    <a:pt x="233" y="276"/>
                    <a:pt x="233" y="276"/>
                  </a:cubicBezTo>
                  <a:cubicBezTo>
                    <a:pt x="233" y="269"/>
                    <a:pt x="233" y="269"/>
                    <a:pt x="233" y="269"/>
                  </a:cubicBezTo>
                  <a:close/>
                  <a:moveTo>
                    <a:pt x="219" y="149"/>
                  </a:moveTo>
                  <a:lnTo>
                    <a:pt x="219" y="149"/>
                  </a:lnTo>
                  <a:cubicBezTo>
                    <a:pt x="219" y="149"/>
                    <a:pt x="219" y="149"/>
                    <a:pt x="219" y="156"/>
                  </a:cubicBezTo>
                  <a:cubicBezTo>
                    <a:pt x="212" y="156"/>
                    <a:pt x="212" y="156"/>
                    <a:pt x="212" y="156"/>
                  </a:cubicBezTo>
                  <a:lnTo>
                    <a:pt x="205" y="156"/>
                  </a:lnTo>
                  <a:lnTo>
                    <a:pt x="198" y="156"/>
                  </a:lnTo>
                  <a:cubicBezTo>
                    <a:pt x="198" y="149"/>
                    <a:pt x="205" y="149"/>
                    <a:pt x="205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205" y="149"/>
                  </a:cubicBezTo>
                  <a:cubicBezTo>
                    <a:pt x="198" y="149"/>
                    <a:pt x="198" y="149"/>
                    <a:pt x="198" y="141"/>
                  </a:cubicBezTo>
                  <a:cubicBezTo>
                    <a:pt x="198" y="141"/>
                    <a:pt x="198" y="149"/>
                    <a:pt x="198" y="141"/>
                  </a:cubicBezTo>
                  <a:lnTo>
                    <a:pt x="205" y="141"/>
                  </a:lnTo>
                  <a:cubicBezTo>
                    <a:pt x="205" y="149"/>
                    <a:pt x="205" y="149"/>
                    <a:pt x="205" y="149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212" y="141"/>
                  </a:lnTo>
                  <a:cubicBezTo>
                    <a:pt x="212" y="141"/>
                    <a:pt x="212" y="141"/>
                    <a:pt x="219" y="141"/>
                  </a:cubicBezTo>
                  <a:lnTo>
                    <a:pt x="226" y="141"/>
                  </a:lnTo>
                  <a:cubicBezTo>
                    <a:pt x="226" y="149"/>
                    <a:pt x="226" y="149"/>
                    <a:pt x="226" y="149"/>
                  </a:cubicBezTo>
                  <a:cubicBezTo>
                    <a:pt x="226" y="149"/>
                    <a:pt x="226" y="149"/>
                    <a:pt x="219" y="149"/>
                  </a:cubicBezTo>
                  <a:close/>
                  <a:moveTo>
                    <a:pt x="283" y="347"/>
                  </a:moveTo>
                  <a:lnTo>
                    <a:pt x="283" y="347"/>
                  </a:lnTo>
                  <a:close/>
                  <a:moveTo>
                    <a:pt x="382" y="417"/>
                  </a:moveTo>
                  <a:lnTo>
                    <a:pt x="382" y="417"/>
                  </a:lnTo>
                  <a:lnTo>
                    <a:pt x="382" y="410"/>
                  </a:lnTo>
                  <a:cubicBezTo>
                    <a:pt x="382" y="410"/>
                    <a:pt x="382" y="410"/>
                    <a:pt x="382" y="403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89" y="396"/>
                    <a:pt x="389" y="396"/>
                    <a:pt x="389" y="396"/>
                  </a:cubicBezTo>
                  <a:cubicBezTo>
                    <a:pt x="389" y="396"/>
                    <a:pt x="389" y="396"/>
                    <a:pt x="396" y="396"/>
                  </a:cubicBezTo>
                  <a:cubicBezTo>
                    <a:pt x="396" y="396"/>
                    <a:pt x="396" y="396"/>
                    <a:pt x="396" y="389"/>
                  </a:cubicBezTo>
                  <a:cubicBezTo>
                    <a:pt x="396" y="389"/>
                    <a:pt x="396" y="389"/>
                    <a:pt x="396" y="396"/>
                  </a:cubicBezTo>
                  <a:cubicBezTo>
                    <a:pt x="403" y="396"/>
                    <a:pt x="396" y="396"/>
                    <a:pt x="403" y="396"/>
                  </a:cubicBezTo>
                  <a:cubicBezTo>
                    <a:pt x="403" y="396"/>
                    <a:pt x="403" y="396"/>
                    <a:pt x="403" y="403"/>
                  </a:cubicBezTo>
                  <a:cubicBezTo>
                    <a:pt x="396" y="403"/>
                    <a:pt x="396" y="403"/>
                    <a:pt x="396" y="403"/>
                  </a:cubicBezTo>
                  <a:lnTo>
                    <a:pt x="396" y="410"/>
                  </a:lnTo>
                  <a:cubicBezTo>
                    <a:pt x="396" y="410"/>
                    <a:pt x="396" y="417"/>
                    <a:pt x="396" y="424"/>
                  </a:cubicBezTo>
                  <a:cubicBezTo>
                    <a:pt x="396" y="424"/>
                    <a:pt x="389" y="424"/>
                    <a:pt x="389" y="431"/>
                  </a:cubicBezTo>
                  <a:cubicBezTo>
                    <a:pt x="382" y="431"/>
                    <a:pt x="382" y="431"/>
                    <a:pt x="382" y="424"/>
                  </a:cubicBezTo>
                  <a:cubicBezTo>
                    <a:pt x="382" y="424"/>
                    <a:pt x="382" y="424"/>
                    <a:pt x="382" y="417"/>
                  </a:cubicBezTo>
                  <a:close/>
                  <a:moveTo>
                    <a:pt x="353" y="254"/>
                  </a:moveTo>
                  <a:lnTo>
                    <a:pt x="353" y="254"/>
                  </a:lnTo>
                  <a:close/>
                  <a:moveTo>
                    <a:pt x="332" y="254"/>
                  </a:moveTo>
                  <a:lnTo>
                    <a:pt x="332" y="254"/>
                  </a:lnTo>
                  <a:cubicBezTo>
                    <a:pt x="325" y="254"/>
                    <a:pt x="325" y="254"/>
                    <a:pt x="325" y="254"/>
                  </a:cubicBezTo>
                  <a:cubicBezTo>
                    <a:pt x="332" y="254"/>
                    <a:pt x="332" y="254"/>
                    <a:pt x="332" y="254"/>
                  </a:cubicBezTo>
                  <a:close/>
                  <a:moveTo>
                    <a:pt x="304" y="247"/>
                  </a:moveTo>
                  <a:lnTo>
                    <a:pt x="304" y="247"/>
                  </a:lnTo>
                  <a:lnTo>
                    <a:pt x="304" y="254"/>
                  </a:lnTo>
                  <a:cubicBezTo>
                    <a:pt x="304" y="247"/>
                    <a:pt x="297" y="247"/>
                    <a:pt x="297" y="247"/>
                  </a:cubicBezTo>
                  <a:lnTo>
                    <a:pt x="304" y="247"/>
                  </a:lnTo>
                  <a:close/>
                  <a:moveTo>
                    <a:pt x="290" y="240"/>
                  </a:moveTo>
                  <a:lnTo>
                    <a:pt x="290" y="240"/>
                  </a:lnTo>
                  <a:cubicBezTo>
                    <a:pt x="283" y="240"/>
                    <a:pt x="283" y="247"/>
                    <a:pt x="283" y="247"/>
                  </a:cubicBezTo>
                  <a:cubicBezTo>
                    <a:pt x="283" y="240"/>
                    <a:pt x="283" y="240"/>
                    <a:pt x="283" y="240"/>
                  </a:cubicBezTo>
                  <a:cubicBezTo>
                    <a:pt x="283" y="240"/>
                    <a:pt x="283" y="240"/>
                    <a:pt x="290" y="240"/>
                  </a:cubicBezTo>
                  <a:close/>
                  <a:moveTo>
                    <a:pt x="290" y="233"/>
                  </a:moveTo>
                  <a:lnTo>
                    <a:pt x="290" y="233"/>
                  </a:lnTo>
                  <a:cubicBezTo>
                    <a:pt x="283" y="233"/>
                    <a:pt x="283" y="233"/>
                    <a:pt x="283" y="233"/>
                  </a:cubicBezTo>
                  <a:lnTo>
                    <a:pt x="290" y="233"/>
                  </a:lnTo>
                  <a:close/>
                  <a:moveTo>
                    <a:pt x="205" y="106"/>
                  </a:moveTo>
                  <a:lnTo>
                    <a:pt x="205" y="106"/>
                  </a:lnTo>
                  <a:lnTo>
                    <a:pt x="198" y="106"/>
                  </a:lnTo>
                  <a:cubicBezTo>
                    <a:pt x="198" y="106"/>
                    <a:pt x="198" y="106"/>
                    <a:pt x="198" y="99"/>
                  </a:cubicBezTo>
                  <a:cubicBezTo>
                    <a:pt x="198" y="99"/>
                    <a:pt x="198" y="99"/>
                    <a:pt x="205" y="99"/>
                  </a:cubicBezTo>
                  <a:cubicBezTo>
                    <a:pt x="205" y="99"/>
                    <a:pt x="198" y="99"/>
                    <a:pt x="198" y="106"/>
                  </a:cubicBezTo>
                  <a:cubicBezTo>
                    <a:pt x="205" y="106"/>
                    <a:pt x="205" y="106"/>
                    <a:pt x="205" y="106"/>
                  </a:cubicBezTo>
                  <a:close/>
                  <a:moveTo>
                    <a:pt x="198" y="99"/>
                  </a:moveTo>
                  <a:lnTo>
                    <a:pt x="198" y="99"/>
                  </a:lnTo>
                  <a:close/>
                  <a:moveTo>
                    <a:pt x="191" y="99"/>
                  </a:moveTo>
                  <a:lnTo>
                    <a:pt x="191" y="99"/>
                  </a:lnTo>
                  <a:lnTo>
                    <a:pt x="198" y="99"/>
                  </a:lnTo>
                  <a:lnTo>
                    <a:pt x="191" y="99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lnTo>
                    <a:pt x="198" y="85"/>
                  </a:ln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113"/>
                  </a:moveTo>
                  <a:lnTo>
                    <a:pt x="198" y="113"/>
                  </a:lnTo>
                  <a:close/>
                  <a:moveTo>
                    <a:pt x="155" y="177"/>
                  </a:moveTo>
                  <a:lnTo>
                    <a:pt x="155" y="177"/>
                  </a:lnTo>
                  <a:close/>
                  <a:moveTo>
                    <a:pt x="134" y="240"/>
                  </a:moveTo>
                  <a:lnTo>
                    <a:pt x="134" y="240"/>
                  </a:lnTo>
                  <a:cubicBezTo>
                    <a:pt x="134" y="233"/>
                    <a:pt x="134" y="233"/>
                    <a:pt x="134" y="233"/>
                  </a:cubicBezTo>
                  <a:lnTo>
                    <a:pt x="134" y="240"/>
                  </a:lnTo>
                  <a:lnTo>
                    <a:pt x="134" y="233"/>
                  </a:lnTo>
                  <a:cubicBezTo>
                    <a:pt x="127" y="233"/>
                    <a:pt x="127" y="233"/>
                    <a:pt x="127" y="233"/>
                  </a:cubicBezTo>
                  <a:lnTo>
                    <a:pt x="120" y="233"/>
                  </a:lnTo>
                  <a:lnTo>
                    <a:pt x="127" y="233"/>
                  </a:lnTo>
                  <a:cubicBezTo>
                    <a:pt x="127" y="226"/>
                    <a:pt x="127" y="226"/>
                    <a:pt x="127" y="226"/>
                  </a:cubicBezTo>
                  <a:cubicBezTo>
                    <a:pt x="127" y="226"/>
                    <a:pt x="127" y="226"/>
                    <a:pt x="127" y="219"/>
                  </a:cubicBezTo>
                  <a:lnTo>
                    <a:pt x="134" y="219"/>
                  </a:lnTo>
                  <a:cubicBezTo>
                    <a:pt x="134" y="226"/>
                    <a:pt x="127" y="226"/>
                    <a:pt x="127" y="226"/>
                  </a:cubicBezTo>
                  <a:cubicBezTo>
                    <a:pt x="127" y="226"/>
                    <a:pt x="127" y="226"/>
                    <a:pt x="134" y="226"/>
                  </a:cubicBezTo>
                  <a:cubicBezTo>
                    <a:pt x="134" y="226"/>
                    <a:pt x="134" y="233"/>
                    <a:pt x="134" y="226"/>
                  </a:cubicBezTo>
                  <a:cubicBezTo>
                    <a:pt x="134" y="226"/>
                    <a:pt x="134" y="226"/>
                    <a:pt x="141" y="226"/>
                  </a:cubicBezTo>
                  <a:cubicBezTo>
                    <a:pt x="134" y="233"/>
                    <a:pt x="134" y="233"/>
                    <a:pt x="134" y="233"/>
                  </a:cubicBezTo>
                  <a:lnTo>
                    <a:pt x="141" y="233"/>
                  </a:lnTo>
                  <a:cubicBezTo>
                    <a:pt x="141" y="233"/>
                    <a:pt x="141" y="233"/>
                    <a:pt x="134" y="233"/>
                  </a:cubicBezTo>
                  <a:cubicBezTo>
                    <a:pt x="141" y="233"/>
                    <a:pt x="141" y="233"/>
                    <a:pt x="141" y="233"/>
                  </a:cubicBezTo>
                  <a:lnTo>
                    <a:pt x="141" y="240"/>
                  </a:lnTo>
                  <a:cubicBezTo>
                    <a:pt x="141" y="240"/>
                    <a:pt x="141" y="240"/>
                    <a:pt x="134" y="240"/>
                  </a:cubicBezTo>
                  <a:close/>
                  <a:moveTo>
                    <a:pt x="134" y="396"/>
                  </a:moveTo>
                  <a:lnTo>
                    <a:pt x="134" y="396"/>
                  </a:lnTo>
                  <a:lnTo>
                    <a:pt x="134" y="389"/>
                  </a:lnTo>
                  <a:lnTo>
                    <a:pt x="134" y="396"/>
                  </a:lnTo>
                  <a:close/>
                  <a:moveTo>
                    <a:pt x="134" y="127"/>
                  </a:moveTo>
                  <a:lnTo>
                    <a:pt x="134" y="127"/>
                  </a:ln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4"/>
                    <a:pt x="134" y="127"/>
                  </a:cubicBezTo>
                  <a:close/>
                  <a:moveTo>
                    <a:pt x="113" y="240"/>
                  </a:moveTo>
                  <a:lnTo>
                    <a:pt x="113" y="240"/>
                  </a:lnTo>
                  <a:lnTo>
                    <a:pt x="120" y="240"/>
                  </a:lnTo>
                  <a:cubicBezTo>
                    <a:pt x="120" y="240"/>
                    <a:pt x="120" y="240"/>
                    <a:pt x="113" y="240"/>
                  </a:cubicBezTo>
                  <a:close/>
                  <a:moveTo>
                    <a:pt x="99" y="325"/>
                  </a:moveTo>
                  <a:lnTo>
                    <a:pt x="99" y="325"/>
                  </a:lnTo>
                  <a:lnTo>
                    <a:pt x="106" y="325"/>
                  </a:lnTo>
                  <a:cubicBezTo>
                    <a:pt x="106" y="325"/>
                    <a:pt x="106" y="325"/>
                    <a:pt x="99" y="325"/>
                  </a:cubicBezTo>
                  <a:close/>
                  <a:moveTo>
                    <a:pt x="99" y="361"/>
                  </a:moveTo>
                  <a:lnTo>
                    <a:pt x="99" y="361"/>
                  </a:lnTo>
                  <a:lnTo>
                    <a:pt x="106" y="361"/>
                  </a:lnTo>
                  <a:cubicBezTo>
                    <a:pt x="99" y="361"/>
                    <a:pt x="106" y="361"/>
                    <a:pt x="99" y="361"/>
                  </a:cubicBezTo>
                  <a:close/>
                  <a:moveTo>
                    <a:pt x="92" y="325"/>
                  </a:moveTo>
                  <a:lnTo>
                    <a:pt x="92" y="325"/>
                  </a:lnTo>
                  <a:cubicBezTo>
                    <a:pt x="92" y="325"/>
                    <a:pt x="92" y="325"/>
                    <a:pt x="85" y="325"/>
                  </a:cubicBezTo>
                  <a:cubicBezTo>
                    <a:pt x="85" y="325"/>
                    <a:pt x="85" y="325"/>
                    <a:pt x="78" y="325"/>
                  </a:cubicBezTo>
                  <a:cubicBezTo>
                    <a:pt x="85" y="325"/>
                    <a:pt x="85" y="325"/>
                    <a:pt x="85" y="325"/>
                  </a:cubicBezTo>
                  <a:lnTo>
                    <a:pt x="92" y="325"/>
                  </a:lnTo>
                  <a:lnTo>
                    <a:pt x="99" y="325"/>
                  </a:lnTo>
                  <a:cubicBezTo>
                    <a:pt x="92" y="325"/>
                    <a:pt x="92" y="325"/>
                    <a:pt x="92" y="325"/>
                  </a:cubicBez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1" y="325"/>
                  </a:moveTo>
                  <a:lnTo>
                    <a:pt x="71" y="325"/>
                  </a:lnTo>
                  <a:cubicBezTo>
                    <a:pt x="71" y="325"/>
                    <a:pt x="71" y="325"/>
                    <a:pt x="78" y="325"/>
                  </a:cubicBezTo>
                  <a:cubicBezTo>
                    <a:pt x="71" y="325"/>
                    <a:pt x="71" y="325"/>
                    <a:pt x="71" y="325"/>
                  </a:cubicBezTo>
                  <a:close/>
                  <a:moveTo>
                    <a:pt x="481" y="332"/>
                  </a:moveTo>
                  <a:lnTo>
                    <a:pt x="481" y="332"/>
                  </a:lnTo>
                  <a:lnTo>
                    <a:pt x="488" y="332"/>
                  </a:lnTo>
                  <a:lnTo>
                    <a:pt x="488" y="339"/>
                  </a:lnTo>
                  <a:cubicBezTo>
                    <a:pt x="488" y="339"/>
                    <a:pt x="488" y="339"/>
                    <a:pt x="481" y="339"/>
                  </a:cubicBezTo>
                  <a:lnTo>
                    <a:pt x="481" y="332"/>
                  </a:lnTo>
                  <a:close/>
                  <a:moveTo>
                    <a:pt x="290" y="177"/>
                  </a:moveTo>
                  <a:lnTo>
                    <a:pt x="290" y="177"/>
                  </a:lnTo>
                  <a:cubicBezTo>
                    <a:pt x="290" y="177"/>
                    <a:pt x="290" y="177"/>
                    <a:pt x="290" y="184"/>
                  </a:cubicBezTo>
                  <a:cubicBezTo>
                    <a:pt x="290" y="184"/>
                    <a:pt x="290" y="184"/>
                    <a:pt x="283" y="184"/>
                  </a:cubicBezTo>
                  <a:cubicBezTo>
                    <a:pt x="283" y="184"/>
                    <a:pt x="283" y="184"/>
                    <a:pt x="283" y="177"/>
                  </a:cubicBezTo>
                  <a:lnTo>
                    <a:pt x="290" y="177"/>
                  </a:lnTo>
                  <a:close/>
                  <a:moveTo>
                    <a:pt x="297" y="184"/>
                  </a:moveTo>
                  <a:lnTo>
                    <a:pt x="297" y="184"/>
                  </a:lnTo>
                  <a:cubicBezTo>
                    <a:pt x="297" y="191"/>
                    <a:pt x="297" y="184"/>
                    <a:pt x="297" y="191"/>
                  </a:cubicBezTo>
                  <a:lnTo>
                    <a:pt x="290" y="191"/>
                  </a:lnTo>
                  <a:cubicBezTo>
                    <a:pt x="290" y="184"/>
                    <a:pt x="290" y="184"/>
                    <a:pt x="297" y="184"/>
                  </a:cubicBezTo>
                  <a:close/>
                  <a:moveTo>
                    <a:pt x="92" y="254"/>
                  </a:moveTo>
                  <a:lnTo>
                    <a:pt x="92" y="254"/>
                  </a:lnTo>
                  <a:close/>
                  <a:moveTo>
                    <a:pt x="92" y="254"/>
                  </a:moveTo>
                  <a:lnTo>
                    <a:pt x="92" y="254"/>
                  </a:lnTo>
                  <a:close/>
                  <a:moveTo>
                    <a:pt x="78" y="269"/>
                  </a:moveTo>
                  <a:lnTo>
                    <a:pt x="78" y="269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ubicBezTo>
                    <a:pt x="78" y="269"/>
                    <a:pt x="78" y="269"/>
                    <a:pt x="78" y="269"/>
                  </a:cubicBezTo>
                  <a:cubicBezTo>
                    <a:pt x="78" y="269"/>
                    <a:pt x="78" y="269"/>
                    <a:pt x="78" y="276"/>
                  </a:cubicBezTo>
                  <a:close/>
                  <a:moveTo>
                    <a:pt x="78" y="269"/>
                  </a:moveTo>
                  <a:lnTo>
                    <a:pt x="78" y="269"/>
                  </a:lnTo>
                  <a:close/>
                  <a:moveTo>
                    <a:pt x="78" y="269"/>
                  </a:moveTo>
                  <a:lnTo>
                    <a:pt x="78" y="2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110046" y="2879250"/>
            <a:ext cx="4280070" cy="296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Ethereum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Ganache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Ngrok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7110046" y="861970"/>
            <a:ext cx="3628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BACKEND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7110046" y="1375318"/>
            <a:ext cx="29886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7110050" y="2489000"/>
            <a:ext cx="31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20900"/>
            <a:ext cx="6099048" cy="7275480"/>
          </a:xfrm>
          <a:custGeom>
            <a:rect b="b" l="l" r="r" t="t"/>
            <a:pathLst>
              <a:path extrusionOk="0" h="5915024" w="10515600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75" y="1720788"/>
            <a:ext cx="5585451" cy="3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990600" y="1544327"/>
            <a:ext cx="4280070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React-Native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Redux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Redux-Saga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Axios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Source Sans Pro"/>
              <a:buChar char="●"/>
            </a:pPr>
            <a:r>
              <a:rPr lang="en-US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Flexbox</a:t>
            </a:r>
            <a:endParaRPr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990600" y="4531895"/>
            <a:ext cx="25687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FRONTEND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990600" y="5045243"/>
            <a:ext cx="22421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-336725"/>
            <a:ext cx="6099048" cy="7201542"/>
          </a:xfrm>
          <a:custGeom>
            <a:rect b="b" l="l" r="r" t="t"/>
            <a:pathLst>
              <a:path extrusionOk="0" h="5915024" w="10515600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636" y="1678537"/>
            <a:ext cx="1927723" cy="350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6070" y="1678538"/>
            <a:ext cx="1927723" cy="350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246" y="1678525"/>
            <a:ext cx="1927726" cy="350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20900"/>
            <a:ext cx="6099048" cy="7275480"/>
          </a:xfrm>
          <a:custGeom>
            <a:rect b="b" l="l" r="r" t="t"/>
            <a:pathLst>
              <a:path extrusionOk="0" h="5915024" w="10515600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5" name="Google Shape;12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18" y="385199"/>
            <a:ext cx="3352020" cy="6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136309" y="3089082"/>
            <a:ext cx="357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 b="1" sz="3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7430105" y="3602430"/>
            <a:ext cx="29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tapscott</a:t>
            </a: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3932650" y="2748400"/>
            <a:ext cx="4401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b="1" sz="4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4518495" y="3535844"/>
            <a:ext cx="31550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sz="14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ZColor Multipurpose">
      <a:dk1>
        <a:srgbClr val="000000"/>
      </a:dk1>
      <a:lt1>
        <a:srgbClr val="FFFFFF"/>
      </a:lt1>
      <a:dk2>
        <a:srgbClr val="3C3950"/>
      </a:dk2>
      <a:lt2>
        <a:srgbClr val="E7E6E6"/>
      </a:lt2>
      <a:accent1>
        <a:srgbClr val="C18F58"/>
      </a:accent1>
      <a:accent2>
        <a:srgbClr val="C18F58"/>
      </a:accent2>
      <a:accent3>
        <a:srgbClr val="C18F58"/>
      </a:accent3>
      <a:accent4>
        <a:srgbClr val="C18F58"/>
      </a:accent4>
      <a:accent5>
        <a:srgbClr val="C18F58"/>
      </a:accent5>
      <a:accent6>
        <a:srgbClr val="C18F5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