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5" r:id="rId2"/>
    <p:sldId id="281" r:id="rId3"/>
    <p:sldId id="266" r:id="rId4"/>
    <p:sldId id="268" r:id="rId5"/>
    <p:sldId id="272" r:id="rId6"/>
    <p:sldId id="274" r:id="rId7"/>
    <p:sldId id="275" r:id="rId8"/>
    <p:sldId id="273" r:id="rId9"/>
    <p:sldId id="280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23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01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82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136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09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937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44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3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56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0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80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4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030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11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153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41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8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HU-HBO-ICT/2022-AI-GroupProject-Team-V1A-5/_sprints/taskboard/2022-AI-GroupProject-Team-V1A-5%20Team/2022-AI-GroupProject-Team-V1A-5/Sprint%203" TargetMode="External"/><Relationship Id="rId2" Type="http://schemas.openxmlformats.org/officeDocument/2006/relationships/hyperlink" Target="https://dev.azure.com/HU-HBO-ICT/2022-AI-GroupProject-Team-V1A-5/_sprints/taskboard/2022-AI-GroupProject-Team-V1A-5%20Team/2022-AI-GroupProject-Team-V1A-5/Sprint%2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Gears of a machine">
            <a:extLst>
              <a:ext uri="{FF2B5EF4-FFF2-40B4-BE49-F238E27FC236}">
                <a16:creationId xmlns:a16="http://schemas.microsoft.com/office/drawing/2014/main" id="{D0D9CDBB-4C44-6CA8-3087-4751E98F2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7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C901B-FD47-4EE4-AFA9-92B2743B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dirty="0"/>
              <a:t>Demo sprint 2 Recommendation Engine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D1922-00AA-4CEC-AC60-E87D7273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nl-NL" dirty="0"/>
              <a:t>Een demonstratie van de ontwikkelde producten</a:t>
            </a:r>
          </a:p>
          <a:p>
            <a:r>
              <a:rPr lang="nl-NL" dirty="0"/>
              <a:t>Door Kasper Sikkema, Daan Kleijn en Susan Bruggeling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490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2EB15-8FED-4D3C-90FF-2552962B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GB" dirty="0" err="1"/>
              <a:t>Validatie</a:t>
            </a:r>
            <a:endParaRPr lang="en-NL" dirty="0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1F94-4137-426B-9B61-4C36580B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286" y="1289198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GB" dirty="0" err="1"/>
              <a:t>Juistheid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Samenvoegen</a:t>
            </a:r>
            <a:r>
              <a:rPr lang="en-GB" dirty="0"/>
              <a:t> van de regels</a:t>
            </a:r>
          </a:p>
        </p:txBody>
      </p:sp>
    </p:spTree>
    <p:extLst>
      <p:ext uri="{BB962C8B-B14F-4D97-AF65-F5344CB8AC3E}">
        <p14:creationId xmlns:p14="http://schemas.microsoft.com/office/powerpoint/2010/main" val="45030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3C0C-79AC-49D8-9A5D-C4FCC77C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0CAF-A278-4C83-BB65-18429F18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Start </a:t>
            </a:r>
          </a:p>
          <a:p>
            <a:r>
              <a:rPr lang="nl-NL" dirty="0"/>
              <a:t>Stop</a:t>
            </a:r>
          </a:p>
          <a:p>
            <a:r>
              <a:rPr lang="nl-NL" dirty="0"/>
              <a:t>Continue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6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0DF-536A-4BA5-B8CE-99FC4025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Einde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D0BA-E1DA-44D4-97B0-DBCA10F8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1690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</a:rPr>
              <a:t>Zijn</a:t>
            </a:r>
            <a:r>
              <a:rPr lang="en-GB" dirty="0">
                <a:solidFill>
                  <a:srgbClr val="000000"/>
                </a:solidFill>
              </a:rPr>
              <a:t> er vragen?</a:t>
            </a:r>
            <a:endParaRPr lang="en-NL" dirty="0">
              <a:solidFill>
                <a:srgbClr val="000000"/>
              </a:solidFill>
            </a:endParaRP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BDA3156F-F5AB-4E6B-84C2-3212F4C45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63475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32DF-4AC7-4F0F-B6CB-798B8CB9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53E0-5AA6-482C-B72C-F3CC07AB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Task Board</a:t>
            </a:r>
          </a:p>
          <a:p>
            <a:r>
              <a:rPr lang="en-GB"/>
              <a:t>Database</a:t>
            </a:r>
          </a:p>
          <a:p>
            <a:r>
              <a:rPr lang="en-GB"/>
              <a:t>Recommendaties gebaseerd op </a:t>
            </a:r>
          </a:p>
          <a:p>
            <a:pPr lvl="1"/>
            <a:r>
              <a:rPr lang="en-GB"/>
              <a:t>Content Filtering Gender</a:t>
            </a:r>
          </a:p>
          <a:p>
            <a:pPr lvl="1"/>
            <a:r>
              <a:rPr lang="en-GB"/>
              <a:t>Samen gekocht</a:t>
            </a:r>
          </a:p>
          <a:p>
            <a:pPr lvl="1"/>
            <a:r>
              <a:rPr lang="en-GB"/>
              <a:t>Trending Product</a:t>
            </a:r>
          </a:p>
          <a:p>
            <a:pPr lvl="1"/>
            <a:r>
              <a:rPr lang="en-GB"/>
              <a:t>Content filtering Prijs</a:t>
            </a:r>
          </a:p>
          <a:p>
            <a:pPr lvl="1"/>
            <a:r>
              <a:rPr lang="en-GB"/>
              <a:t>Collaborative filtering datum</a:t>
            </a:r>
          </a:p>
          <a:p>
            <a:r>
              <a:rPr lang="en-GB"/>
              <a:t>Validatie</a:t>
            </a:r>
          </a:p>
          <a:p>
            <a:r>
              <a:rPr lang="en-GB"/>
              <a:t>retrospective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988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3F09-1280-4800-8847-D4563297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 Board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306E-BCB0-42EF-8283-8490C7FE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89" y="2008593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nl-NL"/>
              <a:t>User stories:</a:t>
            </a:r>
          </a:p>
          <a:p>
            <a:pPr lvl="1"/>
            <a:r>
              <a:rPr lang="nl-NL"/>
              <a:t>Ideeën voor nieuwe recommandaties.</a:t>
            </a:r>
          </a:p>
          <a:p>
            <a:pPr lvl="1"/>
            <a:r>
              <a:rPr lang="nl-NL"/>
              <a:t>Opnemen in het advies rapport; ontwikkel</a:t>
            </a:r>
          </a:p>
          <a:p>
            <a:pPr lvl="2"/>
            <a:r>
              <a:rPr lang="nl-NL"/>
              <a:t>Filtering op gender</a:t>
            </a:r>
          </a:p>
          <a:p>
            <a:pPr lvl="2"/>
            <a:r>
              <a:rPr lang="nl-NL"/>
              <a:t>Filtering op prijs</a:t>
            </a:r>
          </a:p>
          <a:p>
            <a:pPr lvl="2"/>
            <a:r>
              <a:rPr lang="nl-NL"/>
              <a:t>Filtering op datum</a:t>
            </a:r>
          </a:p>
          <a:p>
            <a:pPr lvl="2"/>
            <a:r>
              <a:rPr lang="nl-NL"/>
              <a:t>Nu aan het trenden</a:t>
            </a:r>
          </a:p>
          <a:p>
            <a:pPr lvl="2"/>
            <a:r>
              <a:rPr lang="nl-NL"/>
              <a:t>Samen gekocht</a:t>
            </a:r>
          </a:p>
          <a:p>
            <a:pPr marL="457200" lvl="1" indent="0">
              <a:buNone/>
            </a:pPr>
            <a:endParaRPr lang="nl-NL">
              <a:hlinkClick r:id="rId2"/>
            </a:endParaRPr>
          </a:p>
          <a:p>
            <a:r>
              <a:rPr lang="nl-NL">
                <a:hlinkClick r:id="rId3"/>
              </a:rPr>
              <a:t>https://dev.azure.com/HU-HBO-ICT/2022-AI-GroupProject-Team-V1A-5/_sprints/taskboard/2022-AI-GroupProject-Team-V1A-5%20Team/2022-AI-GroupProject-Team-V1A-5/Sprint%203</a:t>
            </a:r>
            <a:endParaRPr lang="nl-NL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7843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79AC5-A144-4334-A943-CB2BEFAC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Fysiek Datamodel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60F3-19B1-4A71-A349-FF7659C5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261058"/>
            <a:ext cx="5640502" cy="43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7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BE49B-EDC0-4184-A683-39899E6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GB" dirty="0"/>
              <a:t>Content Filtering Gender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DD1B-D115-4B4B-8921-DF28FACF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708248"/>
            <a:ext cx="8131550" cy="4536487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nl-NL" sz="1500" dirty="0"/>
          </a:p>
          <a:p>
            <a:pPr marL="457200" lvl="1" indent="0">
              <a:lnSpc>
                <a:spcPct val="90000"/>
              </a:lnSpc>
              <a:buNone/>
            </a:pPr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39652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DC59-36A1-4B55-95FF-54BD41F7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Samen</a:t>
            </a:r>
            <a:r>
              <a:rPr lang="en-GB" dirty="0"/>
              <a:t> </a:t>
            </a:r>
            <a:r>
              <a:rPr lang="en-GB" dirty="0" err="1"/>
              <a:t>Gekocht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C99B-30BF-43A9-A54F-1D1E45D9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38943"/>
            <a:ext cx="8915400" cy="4861654"/>
          </a:xfrm>
        </p:spPr>
        <p:txBody>
          <a:bodyPr>
            <a:normAutofit/>
          </a:bodyPr>
          <a:lstStyle/>
          <a:p>
            <a:r>
              <a:rPr lang="nl-NL" dirty="0"/>
              <a:t>Op het moment een klant een product bekijkt en andere klanten dat product hebben besteld,</a:t>
            </a:r>
          </a:p>
          <a:p>
            <a:r>
              <a:rPr lang="nl-NL" dirty="0"/>
              <a:t>Dan zijn andere producten in die bestellingen misschien ook interessant.</a:t>
            </a:r>
          </a:p>
          <a:p>
            <a:endParaRPr lang="nl-NL" dirty="0"/>
          </a:p>
          <a:p>
            <a:r>
              <a:rPr lang="nl-NL" dirty="0"/>
              <a:t>Producten die het vaakst samen zijn gekocht zijn de beste aanbevelingen.</a:t>
            </a:r>
          </a:p>
        </p:txBody>
      </p:sp>
    </p:spTree>
    <p:extLst>
      <p:ext uri="{BB962C8B-B14F-4D97-AF65-F5344CB8AC3E}">
        <p14:creationId xmlns:p14="http://schemas.microsoft.com/office/powerpoint/2010/main" val="66935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0E1B-6B19-4F1A-9BD3-F33A1DB4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Trending Product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55B6-9A3F-4C41-A164-AAE38368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kijken naar gemiddelde maandelijkse aankopen</a:t>
            </a:r>
          </a:p>
          <a:p>
            <a:r>
              <a:rPr lang="nl-NL" dirty="0"/>
              <a:t>Dan kijken we naar de specifieke dagen</a:t>
            </a:r>
          </a:p>
          <a:p>
            <a:r>
              <a:rPr lang="nl-NL" dirty="0"/>
              <a:t>Als daar iets aan opvalt</a:t>
            </a:r>
          </a:p>
          <a:p>
            <a:pPr lvl="1"/>
            <a:r>
              <a:rPr lang="nl-NL" dirty="0"/>
              <a:t>Hoge verkoop in vergelijking met gemiddelde </a:t>
            </a:r>
            <a:r>
              <a:rPr lang="nl-NL"/>
              <a:t>per maand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437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4C4D-B18A-4271-AD44-D1A8935B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Filtering </a:t>
            </a:r>
            <a:r>
              <a:rPr lang="en-GB" dirty="0" err="1"/>
              <a:t>Prijs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354E-4BFD-487C-A053-EE0C2AF6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24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FFAB-8387-4D09-A9D5-569B0B7B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Filtering Datum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BC7B-0FA2-4DD0-A97F-51DE9093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/>
          <a:lstStyle/>
          <a:p>
            <a:r>
              <a:rPr lang="en-GB" dirty="0"/>
              <a:t>Als een product </a:t>
            </a:r>
            <a:r>
              <a:rPr lang="en-GB" dirty="0" err="1"/>
              <a:t>meer</a:t>
            </a:r>
            <a:r>
              <a:rPr lang="en-GB" dirty="0"/>
              <a:t> wordt </a:t>
            </a:r>
            <a:r>
              <a:rPr lang="en-GB" dirty="0" err="1"/>
              <a:t>gekocht</a:t>
            </a:r>
            <a:r>
              <a:rPr lang="en-GB" dirty="0"/>
              <a:t> in een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maand</a:t>
            </a:r>
            <a:r>
              <a:rPr lang="en-GB" dirty="0"/>
              <a:t>, dan is het product het </a:t>
            </a:r>
            <a:r>
              <a:rPr lang="en-GB" dirty="0" err="1"/>
              <a:t>jaar</a:t>
            </a:r>
            <a:r>
              <a:rPr lang="en-GB" dirty="0"/>
              <a:t> </a:t>
            </a:r>
            <a:r>
              <a:rPr lang="en-GB" dirty="0" err="1"/>
              <a:t>daarop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interessant</a:t>
            </a:r>
            <a:r>
              <a:rPr lang="en-GB" dirty="0"/>
              <a:t>.</a:t>
            </a:r>
          </a:p>
          <a:p>
            <a:r>
              <a:rPr lang="en-GB" dirty="0"/>
              <a:t>Als 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activiteit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een </a:t>
            </a:r>
            <a:r>
              <a:rPr lang="en-GB" dirty="0" err="1"/>
              <a:t>maand</a:t>
            </a:r>
            <a:r>
              <a:rPr lang="en-GB" dirty="0"/>
              <a:t> </a:t>
            </a:r>
            <a:r>
              <a:rPr lang="en-GB" dirty="0" err="1"/>
              <a:t>groter</a:t>
            </a:r>
            <a:br>
              <a:rPr lang="en-GB" dirty="0"/>
            </a:br>
            <a:r>
              <a:rPr lang="en-GB" b="1" dirty="0"/>
              <a:t>&gt;=</a:t>
            </a:r>
            <a:br>
              <a:rPr lang="en-GB" dirty="0"/>
            </a:br>
            <a:r>
              <a:rPr lang="en-GB" dirty="0"/>
              <a:t>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maandelijkse</a:t>
            </a:r>
            <a:r>
              <a:rPr lang="en-GB" dirty="0"/>
              <a:t> </a:t>
            </a:r>
            <a:r>
              <a:rPr lang="en-GB" dirty="0" err="1"/>
              <a:t>activiteit</a:t>
            </a:r>
            <a:r>
              <a:rPr lang="en-GB" dirty="0"/>
              <a:t> * 1.4 + 50 .</a:t>
            </a:r>
          </a:p>
          <a:p>
            <a:endParaRPr lang="en-GB" dirty="0"/>
          </a:p>
          <a:p>
            <a:r>
              <a:rPr lang="en-GB" dirty="0"/>
              <a:t>Extra tag </a:t>
            </a:r>
            <a:r>
              <a:rPr lang="en-GB" dirty="0" err="1"/>
              <a:t>aanmaken</a:t>
            </a:r>
            <a:r>
              <a:rPr lang="en-GB" dirty="0"/>
              <a:t> in de SQL database.</a:t>
            </a:r>
          </a:p>
          <a:p>
            <a:r>
              <a:rPr lang="en-GB" dirty="0"/>
              <a:t>Het </a:t>
            </a:r>
            <a:r>
              <a:rPr lang="en-GB" dirty="0" err="1"/>
              <a:t>compileren</a:t>
            </a:r>
            <a:r>
              <a:rPr lang="en-GB" dirty="0"/>
              <a:t> van de data is nu erg </a:t>
            </a:r>
            <a:r>
              <a:rPr lang="en-GB" dirty="0" err="1"/>
              <a:t>traag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248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933</TotalTime>
  <Words>252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Demo sprint 2 Recommendation Engine</vt:lpstr>
      <vt:lpstr>Inhoudsopgave</vt:lpstr>
      <vt:lpstr>Task Board</vt:lpstr>
      <vt:lpstr>Fysiek Datamodel</vt:lpstr>
      <vt:lpstr>Content Filtering Gender</vt:lpstr>
      <vt:lpstr>Samen Gekocht</vt:lpstr>
      <vt:lpstr>Trending Product</vt:lpstr>
      <vt:lpstr>Content Filtering Prijs</vt:lpstr>
      <vt:lpstr>Collaborative Filtering Datum</vt:lpstr>
      <vt:lpstr>Validatie</vt:lpstr>
      <vt:lpstr>Retrospective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Recommendation Engine HuWebShop</dc:title>
  <dc:creator>Susan Bruggeling</dc:creator>
  <cp:lastModifiedBy>Susan Bruggeling</cp:lastModifiedBy>
  <cp:revision>13</cp:revision>
  <dcterms:created xsi:type="dcterms:W3CDTF">2022-03-31T17:54:34Z</dcterms:created>
  <dcterms:modified xsi:type="dcterms:W3CDTF">2022-04-12T01:25:01Z</dcterms:modified>
</cp:coreProperties>
</file>