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31/03/2022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239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31/03/2022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011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31/03/2022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828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31/03/2022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1365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31/03/2022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091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31/03/2022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9377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31/03/2022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44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31/03/2022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236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31/03/2022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56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31/03/2022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008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31/03/2022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805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31/03/2022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46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31/03/2022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030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31/03/2022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113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31/03/2022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153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31/03/2022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416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C07A-5893-4DC2-AB32-C7B5DD803C52}" type="datetimeFigureOut">
              <a:rPr lang="en-NL" smtClean="0"/>
              <a:t>31/03/2022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885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HU-HBO-ICT/2022-AI-GroupProject-Team-V1A-5/_sprints/taskboard/2022-AI-GroupProject-Team-V1A-5%20Team/2022-AI-GroupProject-Team-V1A-5/Sprint%2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 descr="Gears of a machine">
            <a:extLst>
              <a:ext uri="{FF2B5EF4-FFF2-40B4-BE49-F238E27FC236}">
                <a16:creationId xmlns:a16="http://schemas.microsoft.com/office/drawing/2014/main" id="{D0D9CDBB-4C44-6CA8-3087-4751E98F22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74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CC901B-FD47-4EE4-AFA9-92B2743BD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GB"/>
              <a:t>Demo sprint 1 Recommendation Engine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D1922-00AA-4CEC-AC60-E87D7273E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GB" dirty="0"/>
              <a:t>Een demonstratie van de </a:t>
            </a:r>
            <a:r>
              <a:rPr lang="en-GB" dirty="0" err="1"/>
              <a:t>ontwikkelde</a:t>
            </a:r>
            <a:r>
              <a:rPr lang="en-GB" dirty="0"/>
              <a:t> </a:t>
            </a:r>
            <a:r>
              <a:rPr lang="en-GB" dirty="0" err="1"/>
              <a:t>producten</a:t>
            </a:r>
            <a:endParaRPr lang="en-GB" dirty="0"/>
          </a:p>
          <a:p>
            <a:r>
              <a:rPr lang="en-GB" dirty="0"/>
              <a:t>Door Kasper </a:t>
            </a:r>
            <a:r>
              <a:rPr lang="en-GB" dirty="0" err="1"/>
              <a:t>Sikkema</a:t>
            </a:r>
            <a:r>
              <a:rPr lang="en-GB" dirty="0"/>
              <a:t>, </a:t>
            </a:r>
            <a:r>
              <a:rPr lang="en-GB" dirty="0" err="1"/>
              <a:t>Daan</a:t>
            </a:r>
            <a:r>
              <a:rPr lang="en-GB" dirty="0"/>
              <a:t> Kleijn en Susan Bruggeling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4900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DC59-36A1-4B55-95FF-54BD41F7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Collaborative regel 1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C99B-30BF-43A9-A54F-1D1E45D91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6935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0E1B-6B19-4F1A-9BD3-F33A1DB4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Collaborative regel 2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855B6-9A3F-4C41-A164-AAE383680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437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B2EB15-8FED-4D3C-90FF-2552962B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GB" dirty="0" err="1"/>
              <a:t>Alles</a:t>
            </a:r>
            <a:r>
              <a:rPr lang="en-GB" dirty="0"/>
              <a:t> op een rijtje</a:t>
            </a:r>
            <a:endParaRPr lang="en-NL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A1F94-4137-426B-9B61-4C36580B0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509" y="1093380"/>
            <a:ext cx="6219103" cy="4679250"/>
          </a:xfrm>
        </p:spPr>
        <p:txBody>
          <a:bodyPr anchor="ctr">
            <a:normAutofit/>
          </a:bodyPr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50304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3C0C-79AC-49D8-9A5D-C4FCC77C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Retrospective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0CAF-A278-4C83-BB65-18429F188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</a:t>
            </a:r>
          </a:p>
          <a:p>
            <a:r>
              <a:rPr lang="en-GB" dirty="0"/>
              <a:t>Start</a:t>
            </a:r>
          </a:p>
          <a:p>
            <a:r>
              <a:rPr lang="en-GB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94696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40DF-536A-4BA5-B8CE-99FC4025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GB" sz="3200" dirty="0" err="1"/>
              <a:t>Einde</a:t>
            </a:r>
            <a:endParaRPr lang="en-N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D0BA-E1DA-44D4-97B0-DBCA10F83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</a:rPr>
              <a:t>Heeft </a:t>
            </a:r>
            <a:r>
              <a:rPr lang="en-GB" dirty="0" err="1">
                <a:solidFill>
                  <a:srgbClr val="000000"/>
                </a:solidFill>
              </a:rPr>
              <a:t>iemand</a:t>
            </a:r>
            <a:r>
              <a:rPr lang="en-GB" dirty="0">
                <a:solidFill>
                  <a:srgbClr val="000000"/>
                </a:solidFill>
              </a:rPr>
              <a:t> een </a:t>
            </a:r>
            <a:r>
              <a:rPr lang="en-GB" dirty="0" err="1">
                <a:solidFill>
                  <a:srgbClr val="000000"/>
                </a:solidFill>
              </a:rPr>
              <a:t>vraag</a:t>
            </a:r>
            <a:r>
              <a:rPr lang="en-GB" dirty="0">
                <a:solidFill>
                  <a:srgbClr val="000000"/>
                </a:solidFill>
              </a:rPr>
              <a:t>?</a:t>
            </a:r>
            <a:endParaRPr lang="en-NL" dirty="0">
              <a:solidFill>
                <a:srgbClr val="000000"/>
              </a:solidFill>
            </a:endParaRPr>
          </a:p>
        </p:txBody>
      </p:sp>
      <p:pic>
        <p:nvPicPr>
          <p:cNvPr id="16" name="Graphic 15" descr="Questions">
            <a:extLst>
              <a:ext uri="{FF2B5EF4-FFF2-40B4-BE49-F238E27FC236}">
                <a16:creationId xmlns:a16="http://schemas.microsoft.com/office/drawing/2014/main" id="{B4CF2179-4DD6-827D-7A0F-3F5343849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3856" y="645106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0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3F09-1280-4800-8847-D4563297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board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2306E-BCB0-42EF-8283-8490C7FEF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289" y="2008593"/>
            <a:ext cx="8915400" cy="3777622"/>
          </a:xfrm>
        </p:spPr>
        <p:txBody>
          <a:bodyPr/>
          <a:lstStyle/>
          <a:p>
            <a:r>
              <a:rPr lang="nl-NL" dirty="0"/>
              <a:t>User </a:t>
            </a:r>
            <a:r>
              <a:rPr lang="nl-NL" dirty="0" err="1"/>
              <a:t>stories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Testomgeving realiseren</a:t>
            </a:r>
          </a:p>
          <a:p>
            <a:pPr lvl="1"/>
            <a:r>
              <a:rPr lang="nl-NL" dirty="0"/>
              <a:t>SQL Database opzetten</a:t>
            </a:r>
          </a:p>
          <a:p>
            <a:pPr lvl="1"/>
            <a:r>
              <a:rPr lang="nl-NL" dirty="0"/>
              <a:t>Data overdracht naar SQL opzetten</a:t>
            </a:r>
          </a:p>
          <a:p>
            <a:pPr lvl="1"/>
            <a:r>
              <a:rPr lang="nl-NL" dirty="0"/>
              <a:t>Ideeën voor nieuwe </a:t>
            </a:r>
            <a:r>
              <a:rPr lang="nl-NL" dirty="0" err="1"/>
              <a:t>recommendations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>
                <a:hlinkClick r:id="rId2"/>
              </a:rPr>
              <a:t>https://dev.azure.com/HU-HBO-ICT/2022-AI-GroupProject-Team-V1A-5/_sprints/taskboard/2022-AI-GroupProject-Team-V1A-5%20Team/2022-AI-GroupProject-Team-V1A-5/Sprint%202</a:t>
            </a:r>
            <a:endParaRPr lang="nl-NL" dirty="0"/>
          </a:p>
          <a:p>
            <a:endParaRPr lang="nl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7843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734D-3CA4-4632-9D3E-0F4F8A11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GB" dirty="0"/>
              <a:t>SQL database </a:t>
            </a:r>
            <a:r>
              <a:rPr lang="en-GB" dirty="0" err="1"/>
              <a:t>opzetten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E37A-1E84-4C24-B837-DE60D532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en-GB" dirty="0"/>
              <a:t>Grote </a:t>
            </a:r>
            <a:r>
              <a:rPr lang="en-GB" dirty="0" err="1"/>
              <a:t>selectie</a:t>
            </a:r>
            <a:r>
              <a:rPr lang="en-GB" dirty="0"/>
              <a:t> van data voor </a:t>
            </a:r>
            <a:r>
              <a:rPr lang="en-GB" dirty="0" err="1"/>
              <a:t>testen</a:t>
            </a:r>
            <a:endParaRPr lang="en-GB" dirty="0"/>
          </a:p>
          <a:p>
            <a:endParaRPr lang="en-GB" dirty="0"/>
          </a:p>
          <a:p>
            <a:r>
              <a:rPr lang="en-GB" dirty="0"/>
              <a:t>Sprint 3 </a:t>
            </a:r>
            <a:r>
              <a:rPr lang="en-GB" dirty="0" err="1"/>
              <a:t>nieuwe</a:t>
            </a:r>
            <a:r>
              <a:rPr lang="en-GB" dirty="0"/>
              <a:t> </a:t>
            </a:r>
            <a:r>
              <a:rPr lang="en-GB" dirty="0" err="1"/>
              <a:t>selectie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1741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9AC5-A144-4334-A943-CB2BEFAC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Fysiek</a:t>
            </a:r>
            <a:r>
              <a:rPr lang="en-GB" dirty="0"/>
              <a:t> </a:t>
            </a:r>
            <a:r>
              <a:rPr lang="en-GB" dirty="0" err="1"/>
              <a:t>datamodel</a:t>
            </a:r>
            <a:endParaRPr lang="en-NL" dirty="0"/>
          </a:p>
        </p:txBody>
      </p:sp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435760D-331F-47FF-A392-488CF7F85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62" y="1349936"/>
            <a:ext cx="9599075" cy="1101612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D4E075-B6FA-461A-822D-AEAD05CB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187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3124671-B7FB-4A7E-AFEA-2E63794CE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68" y="-5156334"/>
            <a:ext cx="9898264" cy="1139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1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EAE5-E767-4A93-B157-D38C7050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database </a:t>
            </a:r>
            <a:r>
              <a:rPr lang="en-GB" dirty="0" err="1"/>
              <a:t>inladen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1B4D7-C3D8-4D42-8EA1-01522C857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Via python</a:t>
            </a:r>
          </a:p>
          <a:p>
            <a:r>
              <a:rPr lang="en-GB" dirty="0"/>
              <a:t>De </a:t>
            </a:r>
            <a:r>
              <a:rPr lang="en-GB" dirty="0" err="1"/>
              <a:t>volgende</a:t>
            </a:r>
            <a:r>
              <a:rPr lang="en-GB" dirty="0"/>
              <a:t> data wordt niet </a:t>
            </a:r>
            <a:r>
              <a:rPr lang="en-GB" dirty="0" err="1"/>
              <a:t>meegenomen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Producten</a:t>
            </a:r>
            <a:r>
              <a:rPr lang="en-GB" dirty="0"/>
              <a:t> </a:t>
            </a:r>
            <a:r>
              <a:rPr lang="en-GB" dirty="0" err="1"/>
              <a:t>zonder</a:t>
            </a:r>
            <a:r>
              <a:rPr lang="en-GB" dirty="0"/>
              <a:t> naam of </a:t>
            </a:r>
            <a:r>
              <a:rPr lang="en-GB" dirty="0" err="1"/>
              <a:t>prijs</a:t>
            </a:r>
            <a:endParaRPr lang="en-GB" dirty="0"/>
          </a:p>
          <a:p>
            <a:pPr lvl="1"/>
            <a:r>
              <a:rPr lang="en-GB" dirty="0" err="1"/>
              <a:t>Profielen</a:t>
            </a:r>
            <a:r>
              <a:rPr lang="en-GB" dirty="0"/>
              <a:t> </a:t>
            </a:r>
            <a:r>
              <a:rPr lang="en-GB" dirty="0" err="1"/>
              <a:t>zonder</a:t>
            </a:r>
            <a:r>
              <a:rPr lang="en-GB" dirty="0"/>
              <a:t> </a:t>
            </a:r>
            <a:r>
              <a:rPr lang="en-GB" dirty="0" err="1"/>
              <a:t>buids</a:t>
            </a:r>
            <a:endParaRPr lang="en-GB" dirty="0"/>
          </a:p>
          <a:p>
            <a:pPr lvl="1"/>
            <a:r>
              <a:rPr lang="en-GB" dirty="0" err="1"/>
              <a:t>Sessies</a:t>
            </a:r>
            <a:r>
              <a:rPr lang="en-GB" dirty="0"/>
              <a:t> </a:t>
            </a:r>
            <a:r>
              <a:rPr lang="en-GB" dirty="0" err="1"/>
              <a:t>zonder</a:t>
            </a:r>
            <a:r>
              <a:rPr lang="en-GB" dirty="0"/>
              <a:t> events</a:t>
            </a:r>
          </a:p>
          <a:p>
            <a:endParaRPr lang="en-GB" dirty="0"/>
          </a:p>
          <a:p>
            <a:r>
              <a:rPr lang="en-GB" dirty="0" err="1"/>
              <a:t>Overige</a:t>
            </a:r>
            <a:r>
              <a:rPr lang="en-GB" dirty="0"/>
              <a:t> </a:t>
            </a:r>
            <a:r>
              <a:rPr lang="en-GB" dirty="0" err="1"/>
              <a:t>missende</a:t>
            </a:r>
            <a:r>
              <a:rPr lang="en-GB" dirty="0"/>
              <a:t> data wordt een null-</a:t>
            </a:r>
            <a:r>
              <a:rPr lang="en-GB" dirty="0" err="1"/>
              <a:t>waarde</a:t>
            </a:r>
            <a:r>
              <a:rPr lang="en-GB" dirty="0"/>
              <a:t> </a:t>
            </a:r>
            <a:r>
              <a:rPr lang="en-GB" dirty="0" err="1"/>
              <a:t>toegekend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5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4F5A9-B7CF-4786-BDB3-A1CB09C8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Front-end demo</a:t>
            </a:r>
            <a:endParaRPr lang="en-N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E897-3FCD-4105-9684-CEE5A86C1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Huidige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logische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framework:</a:t>
            </a: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De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gebruiker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het product heeft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bekeken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Het product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lijkt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op een product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dat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gebruiker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heeft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bekeken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Een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soortgelijke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gebruiker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heeft (een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soortgelijk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) product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bekeken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>
              <a:solidFill>
                <a:schemeClr val="tx2">
                  <a:lumMod val="75000"/>
                </a:schemeClr>
              </a:solidFill>
              <a:hlinkClick r:id="rId2"/>
            </a:endParaRP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http://127.0.0.1:5000/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E49B-EDC0-4184-A683-39899E6D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 regel 1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DDD1B-D115-4B4B-8921-DF28FACFB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52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4C4D-B18A-4271-AD44-D1A8935B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 regel 2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0354E-4BFD-487C-A053-EE0C2AF6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24031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170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Demo sprint 1 Recommendation Engine</vt:lpstr>
      <vt:lpstr>Task board</vt:lpstr>
      <vt:lpstr>SQL database opzetten</vt:lpstr>
      <vt:lpstr>Fysiek datamodel</vt:lpstr>
      <vt:lpstr>PowerPoint Presentation</vt:lpstr>
      <vt:lpstr>SQL database inladen</vt:lpstr>
      <vt:lpstr>Front-end demo</vt:lpstr>
      <vt:lpstr>Content regel 1</vt:lpstr>
      <vt:lpstr>Content regel 2</vt:lpstr>
      <vt:lpstr>Collaborative regel 1</vt:lpstr>
      <vt:lpstr>Collaborative regel 2</vt:lpstr>
      <vt:lpstr>Alles op een rijtje</vt:lpstr>
      <vt:lpstr>Retrospective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Recommendation Engine HuWebShop</dc:title>
  <dc:creator>Susan Bruggeling</dc:creator>
  <cp:lastModifiedBy>Susan Bruggeling</cp:lastModifiedBy>
  <cp:revision>2</cp:revision>
  <dcterms:created xsi:type="dcterms:W3CDTF">2022-03-31T17:54:34Z</dcterms:created>
  <dcterms:modified xsi:type="dcterms:W3CDTF">2022-03-31T21:59:30Z</dcterms:modified>
</cp:coreProperties>
</file>