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orum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762" t="23930" r="17953" b="41391"/>
          <a:stretch>
            <a:fillRect/>
          </a:stretch>
        </p:blipFill>
        <p:spPr>
          <a:xfrm flipH="false" flipV="false" rot="0">
            <a:off x="0" y="0"/>
            <a:ext cx="18288000" cy="95677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8503920"/>
            <a:ext cx="18288000" cy="178308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3200" y="2809757"/>
            <a:ext cx="12801600" cy="50275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467978"/>
            <a:ext cx="6259695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Controladoria e Finanças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8716" y="467978"/>
            <a:ext cx="5730568" cy="136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Iniciação Científica em Contabilidade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5808" y="467978"/>
            <a:ext cx="6400738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4° International Accounting</a:t>
            </a:r>
          </a:p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Congress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762" t="23930" r="17953" b="41391"/>
          <a:stretch>
            <a:fillRect/>
          </a:stretch>
        </p:blipFill>
        <p:spPr>
          <a:xfrm flipH="false" flipV="false" rot="0">
            <a:off x="0" y="0"/>
            <a:ext cx="18288000" cy="95677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8503920"/>
            <a:ext cx="18288000" cy="178308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3200" y="2809757"/>
            <a:ext cx="12801600" cy="50275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467978"/>
            <a:ext cx="6259695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Controladoria e Finanças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8716" y="467978"/>
            <a:ext cx="5730568" cy="136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Iniciação Científica em Contabilidade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5808" y="467978"/>
            <a:ext cx="6400738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4° International Accounting</a:t>
            </a:r>
          </a:p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Congress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762" t="23930" r="17953" b="41391"/>
          <a:stretch>
            <a:fillRect/>
          </a:stretch>
        </p:blipFill>
        <p:spPr>
          <a:xfrm flipH="false" flipV="false" rot="0">
            <a:off x="0" y="0"/>
            <a:ext cx="18288000" cy="95677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8503920"/>
            <a:ext cx="18288000" cy="178308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3200" y="2809757"/>
            <a:ext cx="12801600" cy="50275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467978"/>
            <a:ext cx="6259695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Controladoria e Finanças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8716" y="467978"/>
            <a:ext cx="5730568" cy="136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Iniciação Científica em Contabilidade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5808" y="467978"/>
            <a:ext cx="6400738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4° International Accounting</a:t>
            </a:r>
          </a:p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Congress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762" t="23930" r="17953" b="41391"/>
          <a:stretch>
            <a:fillRect/>
          </a:stretch>
        </p:blipFill>
        <p:spPr>
          <a:xfrm flipH="false" flipV="false" rot="0">
            <a:off x="0" y="0"/>
            <a:ext cx="18288000" cy="95677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8503920"/>
            <a:ext cx="18288000" cy="178308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3200" y="2809757"/>
            <a:ext cx="12801600" cy="502753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467978"/>
            <a:ext cx="6259695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Controladoria e Finanças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8716" y="467978"/>
            <a:ext cx="5730568" cy="136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11° Congresso UFSC de Iniciação Científica em Contabilidade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5808" y="467978"/>
            <a:ext cx="6400738" cy="92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4° International Accounting</a:t>
            </a:r>
          </a:p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232E5C"/>
                </a:solidFill>
                <a:latin typeface="Forum"/>
              </a:rPr>
              <a:t>Congress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DAEtd0nRcyg</dc:identifier>
  <dcterms:modified xsi:type="dcterms:W3CDTF">2011-08-01T06:04:30Z</dcterms:modified>
  <cp:revision>1</cp:revision>
  <dc:title>Template apresentação Congresso</dc:title>
</cp:coreProperties>
</file>