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9252-72C7-4FBF-B476-E5A022C27871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C5FD-D631-4338-A029-AD6FCABE5A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2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3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0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9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3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2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D7B61-4EF3-4943-B9DF-4757C6BE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GRID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nl-NL" sz="1800" dirty="0"/>
              <a:t>Thomas Reus, Daan Molleman en Harmke Vliek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9A7A7F-AE1E-40F2-A003-015E11B0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028" name="Picture 4" descr="Afbeeldingsresultaat voor dystopian future">
            <a:extLst>
              <a:ext uri="{FF2B5EF4-FFF2-40B4-BE49-F238E27FC236}">
                <a16:creationId xmlns:a16="http://schemas.microsoft.com/office/drawing/2014/main" id="{9A43D8CA-E3DD-4F17-8D04-CD294015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86" y="765244"/>
            <a:ext cx="8044163" cy="53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3FDB4A-79F6-43E4-AC4C-C80A199D8F5B}"/>
              </a:ext>
            </a:extLst>
          </p:cNvPr>
          <p:cNvSpPr txBox="1"/>
          <p:nvPr/>
        </p:nvSpPr>
        <p:spPr>
          <a:xfrm>
            <a:off x="4141499" y="4770913"/>
            <a:ext cx="7225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Dystopie</a:t>
            </a:r>
            <a:r>
              <a:rPr lang="en-GB" sz="2800" dirty="0">
                <a:solidFill>
                  <a:schemeClr val="bg1"/>
                </a:solidFill>
              </a:rPr>
              <a:t> van de </a:t>
            </a:r>
            <a:r>
              <a:rPr lang="en-GB" sz="2800" dirty="0" err="1">
                <a:solidFill>
                  <a:schemeClr val="bg1"/>
                </a:solidFill>
              </a:rPr>
              <a:t>toekomst</a:t>
            </a:r>
            <a:r>
              <a:rPr lang="en-GB" sz="2800" dirty="0">
                <a:solidFill>
                  <a:schemeClr val="bg1"/>
                </a:solidFill>
              </a:rPr>
              <a:t>; </a:t>
            </a:r>
            <a:r>
              <a:rPr lang="en-GB" sz="2800" dirty="0" err="1">
                <a:solidFill>
                  <a:schemeClr val="bg1"/>
                </a:solidFill>
              </a:rPr>
              <a:t>groene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energie</a:t>
            </a:r>
            <a:r>
              <a:rPr lang="en-GB" sz="2800" dirty="0">
                <a:solidFill>
                  <a:schemeClr val="bg1"/>
                </a:solidFill>
              </a:rPr>
              <a:t> is het </a:t>
            </a:r>
            <a:r>
              <a:rPr lang="en-GB" sz="2800" dirty="0" err="1">
                <a:solidFill>
                  <a:schemeClr val="bg1"/>
                </a:solidFill>
              </a:rPr>
              <a:t>enige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dat</a:t>
            </a:r>
            <a:r>
              <a:rPr lang="en-GB" sz="2800" dirty="0">
                <a:solidFill>
                  <a:schemeClr val="bg1"/>
                </a:solidFill>
              </a:rPr>
              <a:t> de </a:t>
            </a:r>
            <a:r>
              <a:rPr lang="en-GB" sz="2800" dirty="0" err="1">
                <a:solidFill>
                  <a:schemeClr val="bg1"/>
                </a:solidFill>
              </a:rPr>
              <a:t>wereld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kan</a:t>
            </a:r>
            <a:r>
              <a:rPr lang="en-GB" sz="2800" dirty="0">
                <a:solidFill>
                  <a:schemeClr val="bg1"/>
                </a:solidFill>
              </a:rPr>
              <a:t> redden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98646-303A-453B-934A-FD0424C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nl-NL" dirty="0" err="1"/>
              <a:t>robleem</a:t>
            </a:r>
            <a:endParaRPr lang="nl-NL" dirty="0"/>
          </a:p>
        </p:txBody>
      </p:sp>
      <p:pic>
        <p:nvPicPr>
          <p:cNvPr id="2050" name="Picture 2" descr="http://heuristieken.nl/wiki/images/thumb/b/b7/Wijk1.png/600px-Wijk1.png">
            <a:extLst>
              <a:ext uri="{FF2B5EF4-FFF2-40B4-BE49-F238E27FC236}">
                <a16:creationId xmlns:a16="http://schemas.microsoft.com/office/drawing/2014/main" id="{8E79BF14-907F-4FA5-A011-EC5235B83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2" y="640747"/>
            <a:ext cx="7423149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9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991A0-B3C2-43E1-922B-2547F05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Ideeën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D8107-F021-47D0-9CB3-5D657E8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nl-NL" dirty="0"/>
              <a:t>tussen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elk huis </a:t>
            </a:r>
            <a:r>
              <a:rPr lang="en-GB" dirty="0" err="1"/>
              <a:t>berekenen</a:t>
            </a:r>
            <a:endParaRPr lang="en-GB" dirty="0"/>
          </a:p>
          <a:p>
            <a:r>
              <a:rPr lang="en-GB" dirty="0" err="1"/>
              <a:t>Dichtstbijzijnde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totdat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van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bereikt</a:t>
            </a:r>
            <a:r>
              <a:rPr lang="en-GB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23261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0B296-E5C8-4F77-9229-E790B1B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</a:t>
            </a:r>
            <a:r>
              <a:rPr lang="en-GB" dirty="0"/>
              <a:t> 1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61311-14A1-4EA6-96C3-78584C7E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Huizen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afstand</a:t>
            </a:r>
            <a:r>
              <a:rPr lang="en-GB" dirty="0"/>
              <a:t> tot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nl-NL" dirty="0"/>
          </a:p>
          <a:p>
            <a:r>
              <a:rPr lang="nl-NL" dirty="0"/>
              <a:t>Afweging relatieve afstanden ten opzichte van de batterijen door geïsoleerde huizen hoge prioriteit te geven en huizen die geclusterd liggen rondom batterij lage prioriteit te geven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77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12BFD-E47B-4902-9D32-D8AC381B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</a:t>
            </a:r>
            <a:r>
              <a:rPr lang="en-GB" dirty="0"/>
              <a:t> 2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1FFE7-EA54-4299-A350-DCDA6CFC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474212" cy="5120640"/>
          </a:xfrm>
        </p:spPr>
        <p:txBody>
          <a:bodyPr/>
          <a:lstStyle/>
          <a:p>
            <a:r>
              <a:rPr lang="nl-NL" dirty="0"/>
              <a:t>Per batterij een buffer van </a:t>
            </a:r>
            <a:r>
              <a:rPr lang="nl-NL" dirty="0" err="1"/>
              <a:t>afstandzones</a:t>
            </a:r>
            <a:r>
              <a:rPr lang="nl-NL" dirty="0"/>
              <a:t> opstellen en aan de hand daarvan huizen aan batterijen koppelen</a:t>
            </a:r>
          </a:p>
          <a:p>
            <a:endParaRPr lang="nl-NL" dirty="0"/>
          </a:p>
          <a:p>
            <a:r>
              <a:rPr lang="nl-NL" dirty="0"/>
              <a:t>Per </a:t>
            </a:r>
            <a:r>
              <a:rPr lang="nl-NL" dirty="0" err="1"/>
              <a:t>afstandzone</a:t>
            </a:r>
            <a:r>
              <a:rPr lang="nl-NL" dirty="0"/>
              <a:t> simultaan huizen koppelen aan elke batterij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Na koppeling berekening output huizen in relatie tot capaciteit batterij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80250C-EEF0-41A2-9B48-CAB6FB5D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80" y="582718"/>
            <a:ext cx="4443159" cy="57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2F9B3-3EC4-4ED7-9DF0-1D45C3F3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13E26B-FFE1-4301-839C-7CAF8349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361091" cy="5120640"/>
          </a:xfrm>
        </p:spPr>
        <p:txBody>
          <a:bodyPr/>
          <a:lstStyle/>
          <a:p>
            <a:r>
              <a:rPr lang="nl-NL" dirty="0"/>
              <a:t>Per batterij een verzorgingsgebied opstellen en op basis daarvan huizen koppelen aan een batterij </a:t>
            </a:r>
          </a:p>
          <a:p>
            <a:endParaRPr lang="nl-NL" dirty="0"/>
          </a:p>
          <a:p>
            <a:r>
              <a:rPr lang="nl-NL" dirty="0"/>
              <a:t>Batterij in rood en blauw hebben momenteel te veel vraag en te weinig aanbod terwijl de andere batterijen onder capaciteit draaien</a:t>
            </a:r>
          </a:p>
          <a:p>
            <a:endParaRPr lang="nl-NL" dirty="0"/>
          </a:p>
          <a:p>
            <a:r>
              <a:rPr lang="nl-NL" dirty="0"/>
              <a:t>Verzorgingsgebieden zijn statisch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8EC51C-FC35-4AB7-AB5D-66C25829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72" y="549191"/>
            <a:ext cx="4450614" cy="57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CD7F-F7F7-40FC-995B-656A406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974782-E2F2-46F1-A5F6-6B014FF0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Huizen hebben verschillende output, dus </a:t>
            </a:r>
            <a:r>
              <a:rPr lang="nl-NL" dirty="0" err="1"/>
              <a:t>afstandzones</a:t>
            </a:r>
            <a:r>
              <a:rPr lang="nl-NL" dirty="0"/>
              <a:t> kunnen niet enkel op afstand gebaseerd worden, ook hun output is belangrijk</a:t>
            </a:r>
          </a:p>
          <a:p>
            <a:endParaRPr lang="nl-NL" dirty="0"/>
          </a:p>
          <a:p>
            <a:r>
              <a:rPr lang="nl-NL" dirty="0"/>
              <a:t>Voor het volgende deel: kosten</a:t>
            </a:r>
          </a:p>
          <a:p>
            <a:endParaRPr lang="nl-NL" dirty="0"/>
          </a:p>
          <a:p>
            <a:r>
              <a:rPr lang="nl-NL" dirty="0"/>
              <a:t>Beperkte capaciteit batterijen</a:t>
            </a:r>
          </a:p>
        </p:txBody>
      </p:sp>
    </p:spTree>
    <p:extLst>
      <p:ext uri="{BB962C8B-B14F-4D97-AF65-F5344CB8AC3E}">
        <p14:creationId xmlns:p14="http://schemas.microsoft.com/office/powerpoint/2010/main" val="316209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16FBB-9915-49FF-93AC-E9041CC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Oplossingen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A4F2E-7BF0-4A50-BF48-993BFDBC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Stellen de output van huizen vast voordat de </a:t>
            </a:r>
            <a:r>
              <a:rPr lang="nl-NL" dirty="0" err="1"/>
              <a:t>afstandzones</a:t>
            </a:r>
            <a:r>
              <a:rPr lang="nl-NL" dirty="0"/>
              <a:t> gedefinieerd worden</a:t>
            </a:r>
          </a:p>
          <a:p>
            <a:endParaRPr lang="nl-NL" dirty="0"/>
          </a:p>
          <a:p>
            <a:r>
              <a:rPr lang="nl-NL" dirty="0"/>
              <a:t>Vullen per batterij</a:t>
            </a:r>
          </a:p>
          <a:p>
            <a:endParaRPr lang="nl-NL" dirty="0"/>
          </a:p>
          <a:p>
            <a:r>
              <a:rPr lang="nl-NL" dirty="0"/>
              <a:t>Verzorgingsgebieden aanpassen op gebied van output per huis</a:t>
            </a:r>
          </a:p>
        </p:txBody>
      </p:sp>
    </p:spTree>
    <p:extLst>
      <p:ext uri="{BB962C8B-B14F-4D97-AF65-F5344CB8AC3E}">
        <p14:creationId xmlns:p14="http://schemas.microsoft.com/office/powerpoint/2010/main" val="326997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E3091-DFDF-456C-80A0-4879751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Voortgang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623FDE-3886-4503-AF00-98F7B248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ingeladen</a:t>
            </a:r>
            <a:endParaRPr lang="en-GB" dirty="0"/>
          </a:p>
          <a:p>
            <a:r>
              <a:rPr lang="en-GB" dirty="0"/>
              <a:t>Grid </a:t>
            </a:r>
            <a:r>
              <a:rPr lang="en-GB" dirty="0" err="1"/>
              <a:t>plotten</a:t>
            </a:r>
            <a:endParaRPr lang="en-GB" dirty="0"/>
          </a:p>
          <a:p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berekend</a:t>
            </a:r>
            <a:endParaRPr lang="en-GB" dirty="0"/>
          </a:p>
          <a:p>
            <a:r>
              <a:rPr lang="en-GB" dirty="0" err="1"/>
              <a:t>Lijst</a:t>
            </a:r>
            <a:r>
              <a:rPr lang="en-GB" dirty="0"/>
              <a:t> met dictionaries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met </a:t>
            </a:r>
            <a:r>
              <a:rPr lang="en-GB" dirty="0" err="1"/>
              <a:t>daarin</a:t>
            </a:r>
            <a:r>
              <a:rPr lang="en-GB" dirty="0"/>
              <a:t> de </a:t>
            </a:r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id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huizen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340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73</TotalTime>
  <Words>236</Words>
  <Application>Microsoft Office PowerPoint</Application>
  <PresentationFormat>Breedbeeld</PresentationFormat>
  <Paragraphs>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SMART GRID   Thomas Reus, Daan Molleman en Harmke Vliek</vt:lpstr>
      <vt:lpstr>Probleem</vt:lpstr>
      <vt:lpstr>Ideeën</vt:lpstr>
      <vt:lpstr>Idee 1</vt:lpstr>
      <vt:lpstr>Idee 2</vt:lpstr>
      <vt:lpstr>Idee 3</vt:lpstr>
      <vt:lpstr>Problemen</vt:lpstr>
      <vt:lpstr>Oplossingen</vt:lpstr>
      <vt:lpstr>Voortgang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</dc:title>
  <dc:creator>Harmke Vliek</dc:creator>
  <cp:lastModifiedBy>Harmke Vliek</cp:lastModifiedBy>
  <cp:revision>12</cp:revision>
  <dcterms:created xsi:type="dcterms:W3CDTF">2018-10-31T10:21:57Z</dcterms:created>
  <dcterms:modified xsi:type="dcterms:W3CDTF">2018-10-31T13:03:43Z</dcterms:modified>
</cp:coreProperties>
</file>