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78" r:id="rId2"/>
    <p:sldId id="274" r:id="rId3"/>
    <p:sldId id="275" r:id="rId4"/>
    <p:sldId id="272" r:id="rId5"/>
    <p:sldId id="277" r:id="rId6"/>
  </p:sldIdLst>
  <p:sldSz cx="30275213" cy="42803763"/>
  <p:notesSz cx="6858000" cy="9144000"/>
  <p:embeddedFontLst>
    <p:embeddedFont>
      <p:font typeface="UGent Panno Text Medium" panose="02000506040000040003" pitchFamily="2" charset="0"/>
      <p:regular r:id="rId9"/>
    </p:embeddedFont>
    <p:embeddedFont>
      <p:font typeface="UGent Panno Text SemiBold" panose="02000506040000040003" pitchFamily="2" charset="0"/>
      <p:regular r:id="rId10"/>
      <p:bold r:id="rId11"/>
    </p:embeddedFont>
    <p:embeddedFont>
      <p:font typeface="UGent Panno Text SemiLight" panose="02000406040000040003" pitchFamily="2" charset="0"/>
      <p:regular r:id="rId12"/>
    </p:embeddedFont>
  </p:embeddedFontLst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ACA"/>
    <a:srgbClr val="BDF8BC"/>
    <a:srgbClr val="85C7E7"/>
    <a:srgbClr val="7AC4FF"/>
    <a:srgbClr val="CCEDF5"/>
    <a:srgbClr val="3D8AC9"/>
    <a:srgbClr val="83C281"/>
    <a:srgbClr val="206EBC"/>
    <a:srgbClr val="4472C4"/>
    <a:srgbClr val="1F7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6663" autoAdjust="0"/>
  </p:normalViewPr>
  <p:slideViewPr>
    <p:cSldViewPr snapToGrid="0" showGuides="1">
      <p:cViewPr>
        <p:scale>
          <a:sx n="42" d="100"/>
          <a:sy n="42" d="100"/>
        </p:scale>
        <p:origin x="1520" y="-3856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108EC-A1AE-4647-8742-37BB07B04832}" type="datetimeFigureOut">
              <a:rPr lang="nl-NL" smtClean="0"/>
              <a:t>11-06-2024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91216-4139-473B-9716-328169175E2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7255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49CE4-EAD3-BD43-8C1A-7BD0C2DE4DD9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BEE44-CDF3-7744-8328-60DF52512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9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4140-DEB5-B7A2-AB60-C68D4E334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3D53F-8770-0CAE-50E8-0FC8DCF6C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01DE-4CA8-95C0-955F-74D4BF4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AAE7-AAE6-AB97-96E4-50DC2A3D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3E3A-0C45-A99E-BB8D-16E5365F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722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61BF-412D-B32D-028D-474CAC3B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E482-60C2-6EE9-B320-C3CB797DA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81AA-D5FE-98ED-2688-1B632795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6DB3-A977-23A3-ADEB-1E29A2D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4745-B34B-AE3A-5EC4-4BB2D41D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88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66B29-0841-62A0-4C37-F61EF3D8B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AFAA5-E669-6538-072E-B1484F24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D430E-C2EB-51F1-2712-38FF2128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5BCC-EA76-B20D-2D7A-EBD1EE08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F7DC-8A5C-63B0-AA83-EB29DC95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7551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 - more facul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7976" y="2826523"/>
            <a:ext cx="27920250" cy="2717416"/>
          </a:xfrm>
        </p:spPr>
        <p:txBody>
          <a:bodyPr anchor="t" anchorCtr="0">
            <a:normAutofit/>
          </a:bodyPr>
          <a:lstStyle>
            <a:lvl1pPr algn="l">
              <a:lnSpc>
                <a:spcPts val="10490"/>
              </a:lnSpc>
              <a:defRPr sz="10000" u="sng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  <a:r>
              <a:rPr lang="en-GB" dirty="0"/>
              <a:t> (max. 2 lines)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9601" y="357012"/>
            <a:ext cx="27918626" cy="1023150"/>
          </a:xfrm>
          <a:prstGeom prst="rect">
            <a:avLst/>
          </a:prstGeom>
        </p:spPr>
        <p:txBody>
          <a:bodyPr bIns="0" numCol="1" anchor="b" anchorCtr="0">
            <a:normAutofit/>
          </a:bodyPr>
          <a:lstStyle>
            <a:lvl1pPr marL="0" indent="0" algn="l">
              <a:lnSpc>
                <a:spcPts val="5700"/>
              </a:lnSpc>
              <a:buNone/>
              <a:defRPr sz="5000" b="0" u="none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UGent Panno Text Medium" panose="02000606040000040003" pitchFamily="2" charset="0"/>
              </a:defRPr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 noProof="0"/>
              <a:t>click to add research group </a:t>
            </a:r>
            <a:r>
              <a:rPr lang="en-GB" noProof="0" dirty="0"/>
              <a:t>(</a:t>
            </a:r>
            <a:r>
              <a:rPr lang="en-GB" noProof="0"/>
              <a:t>1 line)</a:t>
            </a:r>
            <a:endParaRPr lang="en-GB" noProof="0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1479600" y="1445955"/>
            <a:ext cx="27918626" cy="1165508"/>
          </a:xfrm>
          <a:prstGeom prst="rect">
            <a:avLst/>
          </a:prstGeom>
        </p:spPr>
        <p:txBody>
          <a:bodyPr numCol="1">
            <a:normAutofit/>
          </a:bodyPr>
          <a:lstStyle>
            <a:lvl1pPr marL="0" indent="0">
              <a:lnSpc>
                <a:spcPts val="4470"/>
              </a:lnSpc>
              <a:buNone/>
              <a:defRPr sz="5000" baseline="0">
                <a:solidFill>
                  <a:schemeClr val="tx1"/>
                </a:solidFill>
                <a:latin typeface="UGent Panno Text SemiBold" panose="02000706040000040003" pitchFamily="2" charset="0"/>
              </a:defRPr>
            </a:lvl1pPr>
          </a:lstStyle>
          <a:p>
            <a:pPr lvl="0"/>
            <a:r>
              <a:rPr lang="en-GB" noProof="0"/>
              <a:t>Click to add authors</a:t>
            </a:r>
            <a:endParaRPr lang="en-GB" noProof="0" dirty="0"/>
          </a:p>
        </p:txBody>
      </p:sp>
      <p:sp>
        <p:nvSpPr>
          <p:cNvPr id="18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1511300" y="6267450"/>
            <a:ext cx="27887613" cy="32558611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83550" y="34499550"/>
            <a:ext cx="8358450" cy="4200450"/>
          </a:xfrm>
          <a:prstGeom prst="rect">
            <a:avLst/>
          </a:prstGeom>
          <a:solidFill>
            <a:srgbClr val="1E64C8"/>
          </a:solidFill>
        </p:spPr>
        <p:txBody>
          <a:bodyPr tIns="46800" bIns="46800" numCol="1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tabLst>
                <a:tab pos="812800" algn="l"/>
              </a:tabLst>
              <a:defRPr sz="3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/>
              <a:t>Klik om contact en e-mail in te voegen</a:t>
            </a:r>
          </a:p>
        </p:txBody>
      </p:sp>
      <p:sp>
        <p:nvSpPr>
          <p:cNvPr id="9" name="Subtitle, Authors Position" hidden="1"/>
          <p:cNvSpPr/>
          <p:nvPr userDrawn="1"/>
        </p:nvSpPr>
        <p:spPr>
          <a:xfrm>
            <a:off x="1512000" y="756000"/>
            <a:ext cx="28008000" cy="113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itle Position" hidden="1"/>
          <p:cNvSpPr/>
          <p:nvPr userDrawn="1"/>
        </p:nvSpPr>
        <p:spPr>
          <a:xfrm>
            <a:off x="1512000" y="3024000"/>
            <a:ext cx="28008000" cy="3402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afbeelding 5"/>
          <p:cNvSpPr>
            <a:spLocks noGrp="1"/>
          </p:cNvSpPr>
          <p:nvPr>
            <p:ph type="pic" sz="quarter" idx="17" hasCustomPrompt="1"/>
          </p:nvPr>
        </p:nvSpPr>
        <p:spPr>
          <a:xfrm>
            <a:off x="1547876" y="10080000"/>
            <a:ext cx="18255600" cy="9270000"/>
          </a:xfrm>
          <a:prstGeom prst="rect">
            <a:avLst/>
          </a:prstGeom>
        </p:spPr>
        <p:txBody>
          <a:bodyPr numCol="1"/>
          <a:lstStyle>
            <a:lvl1pPr marL="0" marR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30274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icon below to insert picture. </a:t>
            </a:r>
            <a:br>
              <a:rPr lang="en-GB" noProof="0"/>
            </a:br>
            <a:r>
              <a:rPr lang="en-GB" noProof="0"/>
              <a:t>Move picture to desired position and type white lines behind picture box.</a:t>
            </a:r>
            <a:br>
              <a:rPr lang="en-GB" noProof="0"/>
            </a:br>
            <a:r>
              <a:rPr lang="en-GB" noProof="0"/>
              <a:t>By using function 'Crop' you can change size and offset of the inserted picture inside the window.</a:t>
            </a:r>
          </a:p>
        </p:txBody>
      </p:sp>
      <p:sp>
        <p:nvSpPr>
          <p:cNvPr id="11" name="Tijdelijke aanduiding voor afbeelding 5"/>
          <p:cNvSpPr>
            <a:spLocks noGrp="1"/>
          </p:cNvSpPr>
          <p:nvPr>
            <p:ph type="pic" sz="quarter" idx="18" hasCustomPrompt="1"/>
          </p:nvPr>
        </p:nvSpPr>
        <p:spPr>
          <a:xfrm>
            <a:off x="11073600" y="25200000"/>
            <a:ext cx="8730000" cy="9090000"/>
          </a:xfrm>
          <a:prstGeom prst="rect">
            <a:avLst/>
          </a:prstGeom>
        </p:spPr>
        <p:txBody>
          <a:bodyPr numCol="1"/>
          <a:lstStyle>
            <a:lvl1pPr algn="ctr">
              <a:lnSpc>
                <a:spcPct val="100000"/>
              </a:lnSpc>
              <a:defRPr b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Click icon below to insert picture. </a:t>
            </a:r>
            <a:br>
              <a:rPr lang="en-GB" noProof="0"/>
            </a:br>
            <a:r>
              <a:rPr lang="en-GB" noProof="0"/>
              <a:t>Move picture to desired position and type white lines behind picture box.</a:t>
            </a:r>
            <a:br>
              <a:rPr lang="en-GB" noProof="0"/>
            </a:br>
            <a:r>
              <a:rPr lang="en-GB" noProof="0"/>
              <a:t>By using function 'Crop' you can change size and offset of the inserted picture inside the window.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4325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C129-3E67-F3E0-95FE-17514243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23F8-A8D2-A8D0-5BAE-9072C7AB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AF47-F9D4-397D-851D-23F2B5D2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FCC7-0F63-064B-3623-750F9CB4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8DD0-D1EB-C726-6C29-87CD9DA0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7591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A1C2-8595-DF18-1398-074BABCF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BF171-655D-208B-DB74-4D3BC119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50E11-FC37-316D-80FC-01CE0A3E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7AFB-F97C-2649-C308-8CD0C2A0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5F63C-5C0A-0705-CC44-29593F1C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373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2794-484E-9270-DFDE-27BEAA09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8985-11BC-B00D-741C-C1AC8541E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EF9C1-65C3-7B23-ACCC-363FC0346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C3684-5EE1-5526-9947-2A95C5A4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E8CD-4CD6-12ED-9A51-0527361B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999DA-A480-C80B-97AD-F8A0B96F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567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8EB2-4F93-259F-F266-77D1FFD4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29D00-FBD4-96B4-BF85-06FED1A6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0A9F-9580-F0B3-6EF1-79AEADFE6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2EFDB-F9B4-F84D-D4A0-42A9E2EB0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548E8-7B0F-EBE0-91E8-9B172D63E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09068-09E4-84E6-54D1-4D179B0F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89487-9FA3-F07C-1CEC-A7028AD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9AA7A-C51A-7BB9-7EF1-7D1D4AB2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755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988C-ADA0-D8DB-82FA-92ED7D65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8064-2A0E-E451-2C94-1DDA2D77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9429B-2C93-18F3-6BD6-A3ED4F07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87DEB-AD92-D917-1A32-47105552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5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DAA7B-7B2A-CFD4-CCAD-179440F1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5EB80-0D31-6541-2164-24C7A77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47F20-7590-D1BA-E3D7-33EE7979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782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D51E-2026-2BEC-37FA-609A66FC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40D3-4296-F63E-6F53-B28ECCF95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C1382-E5AC-9039-A02D-C7F65ECDE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8FB32-C069-D4A4-4747-437156A4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86D41-3ED4-10AB-D85C-43EFCB57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11B8D-2FDF-1698-5BF1-CDFA71CA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741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F635-0131-A8CC-0BA0-322547AE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7ACE5-929D-3B78-6F7C-689FA8A28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218E4-E360-0621-E6BE-2ECB43A1E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1E661-51E5-ADB6-4465-38EA0F5F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1542-9BAA-C58F-A101-A218089F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5B7E4-7621-D154-43FA-3C6AD9B0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332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F4B2B-6392-5AD9-0CDA-054A9A80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EFA0A-6F14-C234-C977-EE6AFE79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B20E-D3CD-FE3E-B8F9-21C33DF00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5EAA-80AC-3A4C-A18E-3AF3F3D574EE}" type="datetimeFigureOut">
              <a:rPr lang="en-KR" smtClean="0"/>
              <a:t>6/11/24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54AD-969B-16A3-5513-BB8D7CFAA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C50D-C9B8-4F00-F7CF-5F163504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0ED0C-122E-EC4E-ACD4-252E9E4B3161}" type="slidenum">
              <a:rPr lang="en-KR" smtClean="0"/>
              <a:t>‹#›</a:t>
            </a:fld>
            <a:endParaRPr lang="en-KR"/>
          </a:p>
        </p:txBody>
      </p:sp>
      <p:pic>
        <p:nvPicPr>
          <p:cNvPr id="7" name="Afbeelding 10">
            <a:extLst>
              <a:ext uri="{FF2B5EF4-FFF2-40B4-BE49-F238E27FC236}">
                <a16:creationId xmlns:a16="http://schemas.microsoft.com/office/drawing/2014/main" id="{E4C330AD-3080-148C-CEBC-9A4A776D8E1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05955"/>
            <a:ext cx="4496184" cy="29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2E485C-B789-D2C2-121B-20332D863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0" b="12267"/>
          <a:stretch/>
        </p:blipFill>
        <p:spPr bwMode="auto">
          <a:xfrm>
            <a:off x="2217941" y="13751305"/>
            <a:ext cx="13040002" cy="9510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62030656-AEF2-BF51-98F4-CB72A191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560" y="2621279"/>
            <a:ext cx="411795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FCBE31-9599-0279-6FEE-76AB31FE3B15}"/>
              </a:ext>
            </a:extLst>
          </p:cNvPr>
          <p:cNvGrpSpPr/>
          <p:nvPr/>
        </p:nvGrpSpPr>
        <p:grpSpPr>
          <a:xfrm>
            <a:off x="685800" y="2048214"/>
            <a:ext cx="14865528" cy="8904520"/>
            <a:chOff x="4402185" y="21822797"/>
            <a:chExt cx="14865528" cy="890452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E5421C-8AE2-2B53-943D-0A7DA7C0E6A3}"/>
                </a:ext>
              </a:extLst>
            </p:cNvPr>
            <p:cNvCxnSpPr>
              <a:cxnSpLocks/>
            </p:cNvCxnSpPr>
            <p:nvPr/>
          </p:nvCxnSpPr>
          <p:spPr>
            <a:xfrm>
              <a:off x="7010400" y="23364461"/>
              <a:ext cx="0" cy="73628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2DF671-E840-4428-A9F9-044D90698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26" y="29647317"/>
              <a:ext cx="1109282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A865B9-DE8F-DDF5-EFE8-0ECA2F4D8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095" y="23364461"/>
              <a:ext cx="9710056" cy="604524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F4F520-9EA1-5903-AB5D-EBBA0D057129}"/>
                </a:ext>
              </a:extLst>
            </p:cNvPr>
            <p:cNvSpPr txBox="1"/>
            <p:nvPr/>
          </p:nvSpPr>
          <p:spPr>
            <a:xfrm>
              <a:off x="9249308" y="21822797"/>
              <a:ext cx="5845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5400" b="1" dirty="0">
                  <a:latin typeface="UGent Panno Text SemiBold" panose="02000506040000040003" pitchFamily="2" charset="0"/>
                </a:rPr>
                <a:t>The Learning Curves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095DA7-2E62-58B4-2E65-72359B287E75}"/>
                </a:ext>
              </a:extLst>
            </p:cNvPr>
            <p:cNvSpPr txBox="1"/>
            <p:nvPr/>
          </p:nvSpPr>
          <p:spPr>
            <a:xfrm>
              <a:off x="9249308" y="29803987"/>
              <a:ext cx="5845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5400" b="1" dirty="0">
                  <a:latin typeface="UGent Panno Text SemiBold" panose="02000506040000040003" pitchFamily="2" charset="0"/>
                </a:rPr>
                <a:t>Epochs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E6CECE-FC25-B7B1-C324-D81D4C65F7A1}"/>
                </a:ext>
              </a:extLst>
            </p:cNvPr>
            <p:cNvSpPr txBox="1"/>
            <p:nvPr/>
          </p:nvSpPr>
          <p:spPr>
            <a:xfrm>
              <a:off x="4402185" y="25925416"/>
              <a:ext cx="22595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5400" b="1" dirty="0">
                  <a:latin typeface="UGent Panno Text SemiBold" panose="02000506040000040003" pitchFamily="2" charset="0"/>
                </a:rPr>
                <a:t>Loss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FD3913-0F81-D362-7A25-33124B762D01}"/>
                </a:ext>
              </a:extLst>
            </p:cNvPr>
            <p:cNvSpPr txBox="1"/>
            <p:nvPr/>
          </p:nvSpPr>
          <p:spPr>
            <a:xfrm>
              <a:off x="15867822" y="24638923"/>
              <a:ext cx="33998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4000" b="1" dirty="0">
                  <a:solidFill>
                    <a:srgbClr val="F39021"/>
                  </a:solidFill>
                  <a:latin typeface="UGent Panno Text SemiBold" panose="02000506040000040003" pitchFamily="2" charset="0"/>
                </a:rPr>
                <a:t>Validation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BBADDF-11B4-B3FE-85E9-41E50DDF3C3F}"/>
                </a:ext>
              </a:extLst>
            </p:cNvPr>
            <p:cNvSpPr txBox="1"/>
            <p:nvPr/>
          </p:nvSpPr>
          <p:spPr>
            <a:xfrm>
              <a:off x="15867821" y="28680895"/>
              <a:ext cx="33998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4000" b="1" dirty="0">
                  <a:solidFill>
                    <a:srgbClr val="1F71B1"/>
                  </a:solidFill>
                  <a:latin typeface="UGent Panno Text SemiBold" panose="02000506040000040003" pitchFamily="2" charset="0"/>
                </a:rPr>
                <a:t>Training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D85999-BAD0-EB8F-B3A2-D95699D94AB3}"/>
                </a:ext>
              </a:extLst>
            </p:cNvPr>
            <p:cNvCxnSpPr>
              <a:cxnSpLocks/>
            </p:cNvCxnSpPr>
            <p:nvPr/>
          </p:nvCxnSpPr>
          <p:spPr>
            <a:xfrm>
              <a:off x="12051831" y="23625544"/>
              <a:ext cx="0" cy="5784157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1AD31A5-D203-F45F-269B-6B91D2ECC66C}"/>
              </a:ext>
            </a:extLst>
          </p:cNvPr>
          <p:cNvCxnSpPr>
            <a:cxnSpLocks/>
          </p:cNvCxnSpPr>
          <p:nvPr/>
        </p:nvCxnSpPr>
        <p:spPr>
          <a:xfrm flipV="1">
            <a:off x="5841935" y="2725887"/>
            <a:ext cx="275649" cy="24851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D056006-3A6E-8159-CDC2-3A623528C2BF}"/>
              </a:ext>
            </a:extLst>
          </p:cNvPr>
          <p:cNvGrpSpPr/>
          <p:nvPr/>
        </p:nvGrpSpPr>
        <p:grpSpPr>
          <a:xfrm>
            <a:off x="4372803" y="2359955"/>
            <a:ext cx="3311491" cy="3239387"/>
            <a:chOff x="4372803" y="2359955"/>
            <a:chExt cx="3311491" cy="323938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65978AE-51AD-6AF5-117B-1B5FE6C7264F}"/>
                </a:ext>
              </a:extLst>
            </p:cNvPr>
            <p:cNvCxnSpPr>
              <a:cxnSpLocks/>
            </p:cNvCxnSpPr>
            <p:nvPr/>
          </p:nvCxnSpPr>
          <p:spPr>
            <a:xfrm rot="20705375" flipH="1" flipV="1">
              <a:off x="5840600" y="5045190"/>
              <a:ext cx="1461990" cy="3599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6C2C5DD-AA7A-65AC-0621-0201ADFC09AB}"/>
                </a:ext>
              </a:extLst>
            </p:cNvPr>
            <p:cNvCxnSpPr>
              <a:cxnSpLocks/>
            </p:cNvCxnSpPr>
            <p:nvPr/>
          </p:nvCxnSpPr>
          <p:spPr>
            <a:xfrm rot="20705375" flipH="1" flipV="1">
              <a:off x="4918387" y="3840826"/>
              <a:ext cx="712519" cy="15170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5FD4755-06D1-901E-9372-CBF82F2C36C4}"/>
                </a:ext>
              </a:extLst>
            </p:cNvPr>
            <p:cNvCxnSpPr>
              <a:cxnSpLocks/>
            </p:cNvCxnSpPr>
            <p:nvPr/>
          </p:nvCxnSpPr>
          <p:spPr>
            <a:xfrm rot="20705375" flipH="1">
              <a:off x="4604139" y="2914874"/>
              <a:ext cx="1656224" cy="8428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576EF95-94DC-C529-007A-F7E3A1DF1778}"/>
                </a:ext>
              </a:extLst>
            </p:cNvPr>
            <p:cNvSpPr/>
            <p:nvPr/>
          </p:nvSpPr>
          <p:spPr>
            <a:xfrm rot="20705375">
              <a:off x="5458900" y="4879342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C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3C97F40-3021-1699-A086-FD9F8B14312E}"/>
                </a:ext>
              </a:extLst>
            </p:cNvPr>
            <p:cNvSpPr/>
            <p:nvPr/>
          </p:nvSpPr>
          <p:spPr>
            <a:xfrm rot="20705375">
              <a:off x="6964294" y="4851036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D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4DC37A6-31C3-F8B6-264C-5961C688168C}"/>
                </a:ext>
              </a:extLst>
            </p:cNvPr>
            <p:cNvSpPr/>
            <p:nvPr/>
          </p:nvSpPr>
          <p:spPr>
            <a:xfrm rot="20705375">
              <a:off x="5749151" y="2359955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A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532CDDF-FCD7-0D83-E218-08356FD23E5E}"/>
                </a:ext>
              </a:extLst>
            </p:cNvPr>
            <p:cNvSpPr/>
            <p:nvPr/>
          </p:nvSpPr>
          <p:spPr>
            <a:xfrm rot="20705375">
              <a:off x="4372803" y="3598675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B</a:t>
              </a:r>
            </a:p>
          </p:txBody>
        </p:sp>
      </p:grp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06526F6C-FA3F-06AA-6A0E-44CF2C937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7856"/>
              </p:ext>
            </p:extLst>
          </p:nvPr>
        </p:nvGraphicFramePr>
        <p:xfrm>
          <a:off x="9008023" y="2024960"/>
          <a:ext cx="3600000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A32C783-3B2D-BBA9-C81A-105518DEE990}"/>
              </a:ext>
            </a:extLst>
          </p:cNvPr>
          <p:cNvGrpSpPr/>
          <p:nvPr/>
        </p:nvGrpSpPr>
        <p:grpSpPr>
          <a:xfrm>
            <a:off x="15778042" y="2155002"/>
            <a:ext cx="3311491" cy="3239387"/>
            <a:chOff x="15778042" y="2155002"/>
            <a:chExt cx="3311491" cy="3239387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A290935-5F8C-D7A2-53D4-74B1C6EB7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47174" y="2520934"/>
              <a:ext cx="275649" cy="24851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7954462-7EF7-4E20-477C-7E395D345725}"/>
                </a:ext>
              </a:extLst>
            </p:cNvPr>
            <p:cNvCxnSpPr>
              <a:cxnSpLocks/>
            </p:cNvCxnSpPr>
            <p:nvPr/>
          </p:nvCxnSpPr>
          <p:spPr>
            <a:xfrm rot="20705375" flipH="1" flipV="1">
              <a:off x="17245839" y="4840237"/>
              <a:ext cx="1461990" cy="3599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6882592-50CF-76EB-6D69-27247A9DFD9B}"/>
                </a:ext>
              </a:extLst>
            </p:cNvPr>
            <p:cNvCxnSpPr>
              <a:cxnSpLocks/>
            </p:cNvCxnSpPr>
            <p:nvPr/>
          </p:nvCxnSpPr>
          <p:spPr>
            <a:xfrm rot="20705375" flipH="1" flipV="1">
              <a:off x="16323626" y="3635873"/>
              <a:ext cx="712519" cy="15170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641800A-7991-8294-1A2A-0F22A52A5C3A}"/>
                </a:ext>
              </a:extLst>
            </p:cNvPr>
            <p:cNvCxnSpPr>
              <a:cxnSpLocks/>
            </p:cNvCxnSpPr>
            <p:nvPr/>
          </p:nvCxnSpPr>
          <p:spPr>
            <a:xfrm rot="20705375" flipH="1">
              <a:off x="16009378" y="2709921"/>
              <a:ext cx="1656224" cy="8428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899739B-2D4B-8B7A-1772-71136CFF17F0}"/>
                </a:ext>
              </a:extLst>
            </p:cNvPr>
            <p:cNvSpPr/>
            <p:nvPr/>
          </p:nvSpPr>
          <p:spPr>
            <a:xfrm rot="20705375">
              <a:off x="16864139" y="4674389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C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37F3E23-86ED-7236-F75E-E7069ECE1C7F}"/>
                </a:ext>
              </a:extLst>
            </p:cNvPr>
            <p:cNvSpPr/>
            <p:nvPr/>
          </p:nvSpPr>
          <p:spPr>
            <a:xfrm rot="20705375">
              <a:off x="18369533" y="464608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D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BF185A5-D4D5-9DD4-2E5B-EBE983DE9AF7}"/>
                </a:ext>
              </a:extLst>
            </p:cNvPr>
            <p:cNvSpPr/>
            <p:nvPr/>
          </p:nvSpPr>
          <p:spPr>
            <a:xfrm rot="20705375">
              <a:off x="17154390" y="2155002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A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3E61977-C1B3-3B39-BB17-FBFFFF782762}"/>
                </a:ext>
              </a:extLst>
            </p:cNvPr>
            <p:cNvSpPr/>
            <p:nvPr/>
          </p:nvSpPr>
          <p:spPr>
            <a:xfrm rot="20705375">
              <a:off x="15778042" y="3393722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B</a:t>
              </a:r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2106F2DC-0024-9D2F-B3AB-35276D0F7380}"/>
                </a:ext>
              </a:extLst>
            </p:cNvPr>
            <p:cNvSpPr/>
            <p:nvPr/>
          </p:nvSpPr>
          <p:spPr>
            <a:xfrm rot="378379">
              <a:off x="17345961" y="2874192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FBFF4580-78FC-8940-991D-1FDFF01C8172}"/>
                </a:ext>
              </a:extLst>
            </p:cNvPr>
            <p:cNvSpPr/>
            <p:nvPr/>
          </p:nvSpPr>
          <p:spPr>
            <a:xfrm rot="13782472">
              <a:off x="16376295" y="3315478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491AA12B-EEFD-4DF3-B798-532B46C821C8}"/>
                </a:ext>
              </a:extLst>
            </p:cNvPr>
            <p:cNvSpPr/>
            <p:nvPr/>
          </p:nvSpPr>
          <p:spPr>
            <a:xfrm rot="8225534">
              <a:off x="16790965" y="4545836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0" name="Triangle 179">
              <a:extLst>
                <a:ext uri="{FF2B5EF4-FFF2-40B4-BE49-F238E27FC236}">
                  <a16:creationId xmlns:a16="http://schemas.microsoft.com/office/drawing/2014/main" id="{BBF3D34D-62CA-F78F-9804-0DE133ECBFAF}"/>
                </a:ext>
              </a:extLst>
            </p:cNvPr>
            <p:cNvSpPr/>
            <p:nvPr/>
          </p:nvSpPr>
          <p:spPr>
            <a:xfrm rot="16200000">
              <a:off x="17570117" y="4907116"/>
              <a:ext cx="252000" cy="252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aphicFrame>
        <p:nvGraphicFramePr>
          <p:cNvPr id="181" name="Table 180">
            <a:extLst>
              <a:ext uri="{FF2B5EF4-FFF2-40B4-BE49-F238E27FC236}">
                <a16:creationId xmlns:a16="http://schemas.microsoft.com/office/drawing/2014/main" id="{69413B0B-72AF-7BB8-3F40-5A48A0AD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35879"/>
              </p:ext>
            </p:extLst>
          </p:nvPr>
        </p:nvGraphicFramePr>
        <p:xfrm>
          <a:off x="20408433" y="1912039"/>
          <a:ext cx="3607164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7164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sp>
        <p:nvSpPr>
          <p:cNvPr id="192" name="Rectangle 191">
            <a:extLst>
              <a:ext uri="{FF2B5EF4-FFF2-40B4-BE49-F238E27FC236}">
                <a16:creationId xmlns:a16="http://schemas.microsoft.com/office/drawing/2014/main" id="{DB0198AB-E551-49AC-84B2-7478ED1B6B66}"/>
              </a:ext>
            </a:extLst>
          </p:cNvPr>
          <p:cNvSpPr/>
          <p:nvPr/>
        </p:nvSpPr>
        <p:spPr>
          <a:xfrm>
            <a:off x="3765233" y="1589712"/>
            <a:ext cx="9710056" cy="4937231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F684954-53DC-E762-F748-62FC35ABD888}"/>
              </a:ext>
            </a:extLst>
          </p:cNvPr>
          <p:cNvSpPr/>
          <p:nvPr/>
        </p:nvSpPr>
        <p:spPr>
          <a:xfrm>
            <a:off x="15088446" y="1589711"/>
            <a:ext cx="9710056" cy="4937231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B3B538D-F3F4-0AFA-DD2A-E95A114D270E}"/>
              </a:ext>
            </a:extLst>
          </p:cNvPr>
          <p:cNvSpPr txBox="1"/>
          <p:nvPr/>
        </p:nvSpPr>
        <p:spPr>
          <a:xfrm>
            <a:off x="3765233" y="523237"/>
            <a:ext cx="9698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6600" b="1" dirty="0">
                <a:latin typeface="UGent Panno Text SemiBold" panose="02000506040000040003" pitchFamily="2" charset="0"/>
              </a:rPr>
              <a:t>A</a:t>
            </a:r>
            <a:endParaRPr lang="en-KR" sz="6600" dirty="0">
              <a:latin typeface="UGent Panno Text SemiLight" panose="02000406040000040003" pitchFamily="2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F3402B1-A199-014F-4F60-EB6FCB5C2F69}"/>
              </a:ext>
            </a:extLst>
          </p:cNvPr>
          <p:cNvSpPr txBox="1"/>
          <p:nvPr/>
        </p:nvSpPr>
        <p:spPr>
          <a:xfrm>
            <a:off x="15076823" y="557747"/>
            <a:ext cx="9698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6600" b="1" dirty="0">
                <a:latin typeface="UGent Panno Text SemiBold" panose="02000506040000040003" pitchFamily="2" charset="0"/>
              </a:rPr>
              <a:t>B</a:t>
            </a:r>
            <a:endParaRPr lang="en-KR" sz="6600" dirty="0">
              <a:latin typeface="UGent Panno Text SemiLight" panose="02000406040000040003" pitchFamily="2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4338A70-03E5-7754-E7C5-4EC0503A147B}"/>
              </a:ext>
            </a:extLst>
          </p:cNvPr>
          <p:cNvSpPr txBox="1"/>
          <p:nvPr/>
        </p:nvSpPr>
        <p:spPr>
          <a:xfrm>
            <a:off x="20557800" y="1839943"/>
            <a:ext cx="745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>
                <a:solidFill>
                  <a:schemeClr val="bg1"/>
                </a:solidFill>
                <a:latin typeface="UGent Panno Text SemiBold" panose="02000506040000040003" pitchFamily="2" charset="0"/>
              </a:rPr>
              <a:t>From</a:t>
            </a:r>
            <a:endParaRPr lang="en-KR" sz="2000" dirty="0">
              <a:solidFill>
                <a:schemeClr val="bg1"/>
              </a:solidFill>
              <a:latin typeface="UGent Panno Text SemiLight" panose="02000406040000040003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A9782E6-9759-8D77-2294-6307DBD31D52}"/>
              </a:ext>
            </a:extLst>
          </p:cNvPr>
          <p:cNvSpPr txBox="1"/>
          <p:nvPr/>
        </p:nvSpPr>
        <p:spPr>
          <a:xfrm>
            <a:off x="20371560" y="2335899"/>
            <a:ext cx="60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>
                <a:solidFill>
                  <a:schemeClr val="bg1"/>
                </a:solidFill>
                <a:latin typeface="UGent Panno Text SemiBold" panose="02000506040000040003" pitchFamily="2" charset="0"/>
              </a:rPr>
              <a:t>To</a:t>
            </a:r>
            <a:endParaRPr lang="en-KR" sz="2000" dirty="0">
              <a:solidFill>
                <a:schemeClr val="bg1"/>
              </a:solidFill>
              <a:latin typeface="UGent Panno Text SemiLight" panose="02000406040000040003" pitchFamily="2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45D7680-D242-0800-7059-708B57DB4FBE}"/>
              </a:ext>
            </a:extLst>
          </p:cNvPr>
          <p:cNvCxnSpPr>
            <a:cxnSpLocks/>
          </p:cNvCxnSpPr>
          <p:nvPr/>
        </p:nvCxnSpPr>
        <p:spPr>
          <a:xfrm>
            <a:off x="20408433" y="1912039"/>
            <a:ext cx="745344" cy="78566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210" descr="A close-up of a dog&#10;&#10;Description automatically generated">
            <a:extLst>
              <a:ext uri="{FF2B5EF4-FFF2-40B4-BE49-F238E27FC236}">
                <a16:creationId xmlns:a16="http://schemas.microsoft.com/office/drawing/2014/main" id="{B4A358C6-9199-40A4-032C-09CBDA6E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54" y="10749401"/>
            <a:ext cx="4639195" cy="6958793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94FB5EBC-06EE-564A-3C7F-01ECE971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591" y="9407796"/>
            <a:ext cx="9268714" cy="9722692"/>
          </a:xfrm>
          <a:prstGeom prst="rect">
            <a:avLst/>
          </a:prstGeom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725D8426-DD34-6AF2-913A-4D3FED0696B5}"/>
              </a:ext>
            </a:extLst>
          </p:cNvPr>
          <p:cNvSpPr/>
          <p:nvPr/>
        </p:nvSpPr>
        <p:spPr>
          <a:xfrm>
            <a:off x="1508050" y="9028637"/>
            <a:ext cx="28011167" cy="1026158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6DDC27C-9A98-66E4-7AC9-D387B45AB13D}"/>
              </a:ext>
            </a:extLst>
          </p:cNvPr>
          <p:cNvSpPr/>
          <p:nvPr/>
        </p:nvSpPr>
        <p:spPr>
          <a:xfrm>
            <a:off x="1508050" y="20874181"/>
            <a:ext cx="28011167" cy="10261587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7264CD0F-7D73-828B-49C9-7E2623AC4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583" y="22605548"/>
            <a:ext cx="9710055" cy="7061858"/>
          </a:xfrm>
          <a:prstGeom prst="rect">
            <a:avLst/>
          </a:prstGeom>
        </p:spPr>
      </p:pic>
      <p:sp>
        <p:nvSpPr>
          <p:cNvPr id="219" name="Right Arrow 218">
            <a:extLst>
              <a:ext uri="{FF2B5EF4-FFF2-40B4-BE49-F238E27FC236}">
                <a16:creationId xmlns:a16="http://schemas.microsoft.com/office/drawing/2014/main" id="{772ECEE2-C54B-B320-98D2-42E6088E866E}"/>
              </a:ext>
            </a:extLst>
          </p:cNvPr>
          <p:cNvSpPr/>
          <p:nvPr/>
        </p:nvSpPr>
        <p:spPr>
          <a:xfrm>
            <a:off x="7554861" y="13827648"/>
            <a:ext cx="1423885" cy="5360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23E392-AC05-7DFC-ED3D-E610BFE9B44C}"/>
              </a:ext>
            </a:extLst>
          </p:cNvPr>
          <p:cNvSpPr txBox="1"/>
          <p:nvPr/>
        </p:nvSpPr>
        <p:spPr>
          <a:xfrm>
            <a:off x="1430736" y="7931148"/>
            <a:ext cx="9698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6600" b="1" dirty="0">
                <a:latin typeface="UGent Panno Text SemiBold" panose="02000506040000040003" pitchFamily="2" charset="0"/>
              </a:rPr>
              <a:t>A</a:t>
            </a:r>
            <a:endParaRPr lang="en-KR" sz="6600" dirty="0">
              <a:latin typeface="UGent Panno Text SemiLight" panose="02000406040000040003" pitchFamily="2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AF95277-CEA8-51C3-C70D-E03C21E40CCE}"/>
              </a:ext>
            </a:extLst>
          </p:cNvPr>
          <p:cNvSpPr txBox="1"/>
          <p:nvPr/>
        </p:nvSpPr>
        <p:spPr>
          <a:xfrm>
            <a:off x="1546204" y="19817015"/>
            <a:ext cx="9698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6600" b="1" dirty="0">
                <a:latin typeface="UGent Panno Text SemiBold" panose="02000506040000040003" pitchFamily="2" charset="0"/>
              </a:rPr>
              <a:t>B</a:t>
            </a:r>
            <a:endParaRPr lang="en-KR" sz="6600" dirty="0">
              <a:latin typeface="UGent Panno Text SemiLight" panose="0200040604000004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D9D36-76E2-085D-0C5E-439CFA8A3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1373" y="24328608"/>
            <a:ext cx="12598140" cy="335273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D14AFFE-0733-2C8F-28AF-AC4D859075F8}"/>
              </a:ext>
            </a:extLst>
          </p:cNvPr>
          <p:cNvGrpSpPr/>
          <p:nvPr/>
        </p:nvGrpSpPr>
        <p:grpSpPr>
          <a:xfrm>
            <a:off x="9803671" y="9696006"/>
            <a:ext cx="7055197" cy="8937355"/>
            <a:chOff x="9595565" y="9685042"/>
            <a:chExt cx="7055197" cy="893735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D468F2-3ACB-6C62-C621-AE6D2E4B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595565" y="9685042"/>
              <a:ext cx="4852800" cy="720053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D0F755-2746-9A08-26B5-1C211F3A1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686033" y="10552440"/>
              <a:ext cx="4827600" cy="72025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35B045-F349-3EC9-3F66-B6F2976C74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/>
            </a:blip>
            <a:srcRect l="887" r="1"/>
            <a:stretch/>
          </p:blipFill>
          <p:spPr>
            <a:xfrm>
              <a:off x="11823162" y="11422663"/>
              <a:ext cx="4827600" cy="7199734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032E35-EFD8-699F-037B-E9F515816E55}"/>
              </a:ext>
            </a:extLst>
          </p:cNvPr>
          <p:cNvCxnSpPr>
            <a:cxnSpLocks/>
          </p:cNvCxnSpPr>
          <p:nvPr/>
        </p:nvCxnSpPr>
        <p:spPr>
          <a:xfrm flipH="1" flipV="1">
            <a:off x="16811748" y="18581663"/>
            <a:ext cx="4345668" cy="32595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5E30B5-D4D9-7BAA-55EA-4E2FC324E4E5}"/>
              </a:ext>
            </a:extLst>
          </p:cNvPr>
          <p:cNvCxnSpPr>
            <a:cxnSpLocks/>
          </p:cNvCxnSpPr>
          <p:nvPr/>
        </p:nvCxnSpPr>
        <p:spPr>
          <a:xfrm flipH="1">
            <a:off x="14638914" y="9514933"/>
            <a:ext cx="5304560" cy="19258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CFAF7D2-62BE-9F15-9BAE-A8A68841B12F}"/>
              </a:ext>
            </a:extLst>
          </p:cNvPr>
          <p:cNvSpPr/>
          <p:nvPr/>
        </p:nvSpPr>
        <p:spPr>
          <a:xfrm>
            <a:off x="13713721" y="25736959"/>
            <a:ext cx="1423885" cy="53602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8071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3974484-0298-DE9F-3872-363571F36D53}"/>
              </a:ext>
            </a:extLst>
          </p:cNvPr>
          <p:cNvGrpSpPr/>
          <p:nvPr/>
        </p:nvGrpSpPr>
        <p:grpSpPr>
          <a:xfrm>
            <a:off x="3223447" y="4257174"/>
            <a:ext cx="5988779" cy="6057026"/>
            <a:chOff x="5616611" y="6655673"/>
            <a:chExt cx="3311491" cy="323938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35FC9-E698-6A2B-F3D2-2176083C0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5743" y="7021605"/>
              <a:ext cx="275649" cy="24851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F5C258-96B7-359F-A3B6-A1D749FD64CF}"/>
                </a:ext>
              </a:extLst>
            </p:cNvPr>
            <p:cNvCxnSpPr>
              <a:cxnSpLocks/>
            </p:cNvCxnSpPr>
            <p:nvPr/>
          </p:nvCxnSpPr>
          <p:spPr>
            <a:xfrm rot="20705375" flipH="1" flipV="1">
              <a:off x="7084408" y="9340908"/>
              <a:ext cx="1461990" cy="3599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5758FA-A18C-D8FB-412E-D64E270C6385}"/>
                </a:ext>
              </a:extLst>
            </p:cNvPr>
            <p:cNvCxnSpPr>
              <a:cxnSpLocks/>
            </p:cNvCxnSpPr>
            <p:nvPr/>
          </p:nvCxnSpPr>
          <p:spPr>
            <a:xfrm rot="20705375" flipH="1" flipV="1">
              <a:off x="6162195" y="8136544"/>
              <a:ext cx="712519" cy="15170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2659AD-FA4B-7430-0B53-B65B74A879F0}"/>
                </a:ext>
              </a:extLst>
            </p:cNvPr>
            <p:cNvCxnSpPr>
              <a:cxnSpLocks/>
            </p:cNvCxnSpPr>
            <p:nvPr/>
          </p:nvCxnSpPr>
          <p:spPr>
            <a:xfrm rot="20705375" flipH="1">
              <a:off x="5847947" y="7210592"/>
              <a:ext cx="1656224" cy="8428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FA425-42C0-D6DA-C926-9D60E6FCF0C1}"/>
                </a:ext>
              </a:extLst>
            </p:cNvPr>
            <p:cNvSpPr/>
            <p:nvPr/>
          </p:nvSpPr>
          <p:spPr>
            <a:xfrm rot="20705375">
              <a:off x="6702708" y="9175060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60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EF8747-D296-35FE-BFED-645BC7205145}"/>
                </a:ext>
              </a:extLst>
            </p:cNvPr>
            <p:cNvSpPr/>
            <p:nvPr/>
          </p:nvSpPr>
          <p:spPr>
            <a:xfrm rot="20705375">
              <a:off x="8208102" y="9146754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60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D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E1D759-A2BE-B025-CC66-A5E7EB82B4EF}"/>
                </a:ext>
              </a:extLst>
            </p:cNvPr>
            <p:cNvSpPr/>
            <p:nvPr/>
          </p:nvSpPr>
          <p:spPr>
            <a:xfrm rot="20705375">
              <a:off x="6992959" y="665567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60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27626B-C48B-4DDB-69BC-142FA7D54EA2}"/>
                </a:ext>
              </a:extLst>
            </p:cNvPr>
            <p:cNvSpPr/>
            <p:nvPr/>
          </p:nvSpPr>
          <p:spPr>
            <a:xfrm rot="20705375">
              <a:off x="5616611" y="7894393"/>
              <a:ext cx="720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60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B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6B9B1D2-5D2D-EEAA-AC90-342F57EB0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27704"/>
              </p:ext>
            </p:extLst>
          </p:nvPr>
        </p:nvGraphicFramePr>
        <p:xfrm>
          <a:off x="16170999" y="2934143"/>
          <a:ext cx="3600000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4272705-29B4-3255-2896-F983391E2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48259"/>
              </p:ext>
            </p:extLst>
          </p:nvPr>
        </p:nvGraphicFramePr>
        <p:xfrm>
          <a:off x="11338999" y="2934143"/>
          <a:ext cx="3600000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F67BEE6-4690-17E8-805D-245BA550C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11300"/>
              </p:ext>
            </p:extLst>
          </p:nvPr>
        </p:nvGraphicFramePr>
        <p:xfrm>
          <a:off x="21008288" y="2942570"/>
          <a:ext cx="3600000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3B44BB2-BAA1-1735-A542-AB591B8D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86527"/>
              </p:ext>
            </p:extLst>
          </p:nvPr>
        </p:nvGraphicFramePr>
        <p:xfrm>
          <a:off x="25840288" y="2942570"/>
          <a:ext cx="3600000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675B523-5C32-1525-A72E-DD161A656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59240"/>
              </p:ext>
            </p:extLst>
          </p:nvPr>
        </p:nvGraphicFramePr>
        <p:xfrm>
          <a:off x="16170999" y="8023661"/>
          <a:ext cx="3600000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73BCF94-EFF9-E247-0DC8-98F56B6AB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52068"/>
              </p:ext>
            </p:extLst>
          </p:nvPr>
        </p:nvGraphicFramePr>
        <p:xfrm>
          <a:off x="11338999" y="8023661"/>
          <a:ext cx="3600000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377BE25-2620-F285-1676-D6A2A515C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35942"/>
              </p:ext>
            </p:extLst>
          </p:nvPr>
        </p:nvGraphicFramePr>
        <p:xfrm>
          <a:off x="21008288" y="8032088"/>
          <a:ext cx="3600000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EFBE065-6C1C-A6F4-7129-BB8F45A26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94909"/>
              </p:ext>
            </p:extLst>
          </p:nvPr>
        </p:nvGraphicFramePr>
        <p:xfrm>
          <a:off x="25840288" y="8032088"/>
          <a:ext cx="3600000" cy="386334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994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3303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38943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4773537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68385653"/>
                    </a:ext>
                  </a:extLst>
                </a:gridCol>
              </a:tblGrid>
              <a:tr h="772560"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solidFill>
                            <a:schemeClr val="bg1"/>
                          </a:solidFill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36376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5597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783305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712373"/>
                  </a:ext>
                </a:extLst>
              </a:tr>
              <a:tr h="772560"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b="1" i="0" dirty="0">
                          <a:latin typeface="UGent Panno Text SemiBold" panose="02000506040000040003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KR" b="1" i="0" dirty="0">
                        <a:latin typeface="UGent Panno Text SemiBold" panose="02000506040000040003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4075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0B77669-3B21-DC8A-8E5A-7C11762341A0}"/>
              </a:ext>
            </a:extLst>
          </p:cNvPr>
          <p:cNvGrpSpPr/>
          <p:nvPr/>
        </p:nvGrpSpPr>
        <p:grpSpPr>
          <a:xfrm>
            <a:off x="3668362" y="14884346"/>
            <a:ext cx="24595933" cy="2902749"/>
            <a:chOff x="3072166" y="18947704"/>
            <a:chExt cx="24595933" cy="29027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4384B5-D559-2F3A-3466-41BA17B1C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68099" y="20090210"/>
              <a:ext cx="10800000" cy="1107996"/>
            </a:xfrm>
            <a:prstGeom prst="rect">
              <a:avLst/>
            </a:prstGeom>
          </p:spPr>
        </p:pic>
        <p:pic>
          <p:nvPicPr>
            <p:cNvPr id="3" name="Picture 2" descr="A number with black text&#10;&#10;Description automatically generated with medium confidence">
              <a:extLst>
                <a:ext uri="{FF2B5EF4-FFF2-40B4-BE49-F238E27FC236}">
                  <a16:creationId xmlns:a16="http://schemas.microsoft.com/office/drawing/2014/main" id="{80064976-0CE0-4303-BD8D-8D1324E4F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166" y="20050453"/>
              <a:ext cx="13795933" cy="180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3708C8-49D5-EF96-CCCC-C02BAB9FA664}"/>
                </a:ext>
              </a:extLst>
            </p:cNvPr>
            <p:cNvSpPr txBox="1"/>
            <p:nvPr/>
          </p:nvSpPr>
          <p:spPr>
            <a:xfrm>
              <a:off x="3489481" y="18947704"/>
              <a:ext cx="96984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6600" b="1" dirty="0">
                  <a:latin typeface="UGent Panno Text SemiBold" panose="02000506040000040003" pitchFamily="2" charset="0"/>
                </a:rPr>
                <a:t>A. Edge Label Index</a:t>
              </a:r>
              <a:endParaRPr lang="en-KR" sz="6600" dirty="0">
                <a:latin typeface="UGent Panno Text SemiLight" panose="02000406040000040003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F61469-1C19-BECC-B8F2-9A13513AC6D9}"/>
                </a:ext>
              </a:extLst>
            </p:cNvPr>
            <p:cNvSpPr txBox="1"/>
            <p:nvPr/>
          </p:nvSpPr>
          <p:spPr>
            <a:xfrm>
              <a:off x="16868099" y="19011060"/>
              <a:ext cx="96984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6600" b="1" dirty="0">
                  <a:latin typeface="UGent Panno Text SemiBold" panose="02000506040000040003" pitchFamily="2" charset="0"/>
                </a:rPr>
                <a:t>B. Edge Label</a:t>
              </a:r>
              <a:endParaRPr lang="en-KR" sz="6600" dirty="0">
                <a:latin typeface="UGent Panno Text SemiLight" panose="02000406040000040003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8C4B9E-1D78-3881-0F39-62EA1D590791}"/>
              </a:ext>
            </a:extLst>
          </p:cNvPr>
          <p:cNvGrpSpPr/>
          <p:nvPr/>
        </p:nvGrpSpPr>
        <p:grpSpPr>
          <a:xfrm>
            <a:off x="3244401" y="19281946"/>
            <a:ext cx="19442406" cy="7571303"/>
            <a:chOff x="8127591" y="23942337"/>
            <a:chExt cx="19442406" cy="75713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55602E1-CA5C-E09D-75D6-4BD0906E3831}"/>
                </a:ext>
              </a:extLst>
            </p:cNvPr>
            <p:cNvGrpSpPr/>
            <p:nvPr/>
          </p:nvGrpSpPr>
          <p:grpSpPr>
            <a:xfrm>
              <a:off x="8127591" y="25173811"/>
              <a:ext cx="5481911" cy="5108353"/>
              <a:chOff x="13731183" y="25974449"/>
              <a:chExt cx="5481911" cy="5108353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319AB17-98FE-BB23-CBC4-268930755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58078" y="28825530"/>
                <a:ext cx="1005614" cy="1898494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31A20C9-77C2-1994-0DAB-DF864C66C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507506" y="27683391"/>
                <a:ext cx="1400951" cy="1174636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D7CFE5F-B6CA-EAFD-B38D-100DB8B56A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91183" y="28839682"/>
                <a:ext cx="1962296" cy="8831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CC4ACB-6CEF-EB74-58B0-A218317D5B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69795" y="27577599"/>
                <a:ext cx="2610290" cy="12117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448E3B-E774-7FA6-5A6C-22EB57A927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112395" y="29756957"/>
                <a:ext cx="2445683" cy="96584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52F256B-427F-4F78-59D6-502F948D1002}"/>
                  </a:ext>
                </a:extLst>
              </p:cNvPr>
              <p:cNvCxnSpPr>
                <a:cxnSpLocks/>
              </p:cNvCxnSpPr>
              <p:nvPr/>
            </p:nvCxnSpPr>
            <p:spPr>
              <a:xfrm rot="20705375" flipH="1" flipV="1">
                <a:off x="16079999" y="28659684"/>
                <a:ext cx="1461990" cy="3599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2283626-DBDD-A1B5-EE69-79AAC495324F}"/>
                  </a:ext>
                </a:extLst>
              </p:cNvPr>
              <p:cNvCxnSpPr>
                <a:cxnSpLocks/>
              </p:cNvCxnSpPr>
              <p:nvPr/>
            </p:nvCxnSpPr>
            <p:spPr>
              <a:xfrm rot="20705375" flipH="1" flipV="1">
                <a:off x="15157786" y="27455320"/>
                <a:ext cx="712519" cy="15170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FCDDB48-4C63-70FE-CB4D-041D99D89143}"/>
                  </a:ext>
                </a:extLst>
              </p:cNvPr>
              <p:cNvCxnSpPr>
                <a:cxnSpLocks/>
              </p:cNvCxnSpPr>
              <p:nvPr/>
            </p:nvCxnSpPr>
            <p:spPr>
              <a:xfrm rot="20705375" flipH="1">
                <a:off x="14843538" y="26529368"/>
                <a:ext cx="1656224" cy="842865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588D759-D67E-6DD7-2CCB-689227C66421}"/>
                  </a:ext>
                </a:extLst>
              </p:cNvPr>
              <p:cNvSpPr/>
              <p:nvPr/>
            </p:nvSpPr>
            <p:spPr>
              <a:xfrm rot="20705375">
                <a:off x="15698299" y="28493836"/>
                <a:ext cx="720000" cy="72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>
                    <a:solidFill>
                      <a:schemeClr val="bg1"/>
                    </a:solidFill>
                    <a:latin typeface="UGent Panno Text SemiBold" panose="02000506040000040003" pitchFamily="2" charset="0"/>
                  </a:rPr>
                  <a:t>C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A7AE3E0-0263-7336-FF63-7752AA2C0450}"/>
                  </a:ext>
                </a:extLst>
              </p:cNvPr>
              <p:cNvSpPr/>
              <p:nvPr/>
            </p:nvSpPr>
            <p:spPr>
              <a:xfrm rot="20705375">
                <a:off x="17203693" y="28465530"/>
                <a:ext cx="720000" cy="72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>
                    <a:solidFill>
                      <a:schemeClr val="bg1"/>
                    </a:solidFill>
                    <a:latin typeface="UGent Panno Text SemiBold" panose="02000506040000040003" pitchFamily="2" charset="0"/>
                  </a:rPr>
                  <a:t>D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FAC3FF7-7B28-B920-6812-EBF60DDD4911}"/>
                  </a:ext>
                </a:extLst>
              </p:cNvPr>
              <p:cNvSpPr/>
              <p:nvPr/>
            </p:nvSpPr>
            <p:spPr>
              <a:xfrm rot="20705375">
                <a:off x="15988550" y="25974449"/>
                <a:ext cx="720000" cy="72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>
                    <a:solidFill>
                      <a:schemeClr val="bg1"/>
                    </a:solidFill>
                    <a:latin typeface="UGent Panno Text SemiBold" panose="02000506040000040003" pitchFamily="2" charset="0"/>
                  </a:rPr>
                  <a:t>A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7637676-CB2E-D4FB-A321-7215A0AE3F53}"/>
                  </a:ext>
                </a:extLst>
              </p:cNvPr>
              <p:cNvSpPr/>
              <p:nvPr/>
            </p:nvSpPr>
            <p:spPr>
              <a:xfrm rot="20705375">
                <a:off x="14612202" y="27213169"/>
                <a:ext cx="720000" cy="72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>
                    <a:solidFill>
                      <a:schemeClr val="bg1"/>
                    </a:solidFill>
                    <a:latin typeface="UGent Panno Text SemiBold" panose="02000506040000040003" pitchFamily="2" charset="0"/>
                  </a:rPr>
                  <a:t>B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47D73B7-238C-FAB5-383C-9BC22AC8A338}"/>
                  </a:ext>
                </a:extLst>
              </p:cNvPr>
              <p:cNvSpPr/>
              <p:nvPr/>
            </p:nvSpPr>
            <p:spPr>
              <a:xfrm rot="20705375">
                <a:off x="13731183" y="29368650"/>
                <a:ext cx="720000" cy="72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>
                    <a:solidFill>
                      <a:schemeClr val="bg1"/>
                    </a:solidFill>
                    <a:latin typeface="UGent Panno Text SemiBold" panose="02000506040000040003" pitchFamily="2" charset="0"/>
                  </a:rPr>
                  <a:t>G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F75187D-3DFF-4385-6946-0F762E4D194C}"/>
                  </a:ext>
                </a:extLst>
              </p:cNvPr>
              <p:cNvSpPr/>
              <p:nvPr/>
            </p:nvSpPr>
            <p:spPr>
              <a:xfrm rot="20705375">
                <a:off x="16220318" y="30362802"/>
                <a:ext cx="720000" cy="72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>
                    <a:solidFill>
                      <a:schemeClr val="bg1"/>
                    </a:solidFill>
                    <a:latin typeface="UGent Panno Text SemiBold" panose="02000506040000040003" pitchFamily="2" charset="0"/>
                  </a:rPr>
                  <a:t>F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7AC05E8-3E14-E9DF-7662-7A5245D6E4D4}"/>
                  </a:ext>
                </a:extLst>
              </p:cNvPr>
              <p:cNvSpPr/>
              <p:nvPr/>
            </p:nvSpPr>
            <p:spPr>
              <a:xfrm rot="20705375">
                <a:off x="18493094" y="27405031"/>
                <a:ext cx="720000" cy="72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KR" sz="2800" b="1" dirty="0">
                    <a:solidFill>
                      <a:schemeClr val="bg1"/>
                    </a:solidFill>
                    <a:latin typeface="UGent Panno Text SemiBold" panose="02000506040000040003" pitchFamily="2" charset="0"/>
                  </a:rPr>
                  <a:t>E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D5C8DF-76F3-1CD7-23B0-8B0738F3E286}"/>
                </a:ext>
              </a:extLst>
            </p:cNvPr>
            <p:cNvSpPr txBox="1"/>
            <p:nvPr/>
          </p:nvSpPr>
          <p:spPr>
            <a:xfrm>
              <a:off x="14561534" y="23942337"/>
              <a:ext cx="13008463" cy="7571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5400" b="1" dirty="0">
                  <a:latin typeface="UGent Panno Text SemiBold" panose="02000506040000040003" pitchFamily="2" charset="0"/>
                </a:rPr>
                <a:t>Nodes</a:t>
              </a:r>
            </a:p>
            <a:p>
              <a:r>
                <a:rPr lang="en-KR" sz="5400" b="1" dirty="0">
                  <a:latin typeface="UGent Panno Text SemiBold" panose="02000506040000040003" pitchFamily="2" charset="0"/>
                </a:rPr>
                <a:t>[  1  ,  0  ,  0  ,  0  ,  1  ,  1  ,  0  ]</a:t>
              </a:r>
            </a:p>
            <a:p>
              <a:endParaRPr lang="en-KR" sz="5400" b="1" dirty="0">
                <a:latin typeface="UGent Panno Text SemiBold" panose="02000506040000040003" pitchFamily="2" charset="0"/>
              </a:endParaRPr>
            </a:p>
            <a:p>
              <a:r>
                <a:rPr lang="en-KR" sz="5400" b="1" dirty="0">
                  <a:latin typeface="UGent Panno Text SemiBold" panose="02000506040000040003" pitchFamily="2" charset="0"/>
                </a:rPr>
                <a:t>Edges</a:t>
              </a:r>
            </a:p>
            <a:p>
              <a:r>
                <a:rPr lang="en-KR" sz="5400" b="1" dirty="0">
                  <a:latin typeface="UGent Panno Text SemiBold" panose="02000506040000040003" pitchFamily="2" charset="0"/>
                </a:rPr>
                <a:t>[  0  ,  1  ,  1  ,  1  ,  1  ,  0  ,  0  ,  0  ]</a:t>
              </a:r>
            </a:p>
            <a:p>
              <a:endParaRPr lang="en-KR" sz="5400" b="1" dirty="0">
                <a:latin typeface="UGent Panno Text SemiBold" panose="02000506040000040003" pitchFamily="2" charset="0"/>
              </a:endParaRPr>
            </a:p>
            <a:p>
              <a:r>
                <a:rPr lang="en-KR" sz="5400" b="1" dirty="0">
                  <a:latin typeface="UGent Panno Text SemiBold" panose="02000506040000040003" pitchFamily="2" charset="0"/>
                </a:rPr>
                <a:t>Adjacency List</a:t>
              </a:r>
            </a:p>
            <a:p>
              <a:r>
                <a:rPr lang="en-KR" sz="5400" b="1" dirty="0">
                  <a:latin typeface="UGent Panno Text SemiBold" panose="02000506040000040003" pitchFamily="2" charset="0"/>
                </a:rPr>
                <a:t>[  [ 0  ,  1 ]   , [ 1  ,  2 ]  ,  [ 1  ,  3 ]  , [ 2  ,  3 ]   , [ 2  ,  6 ]  ,  [ 3  ,  4 ]  , [ 3  ,  5 ]  , [ 5  ,  6 ]  ]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B5033F-4702-63A1-D787-A14CD720BCCF}"/>
              </a:ext>
            </a:extLst>
          </p:cNvPr>
          <p:cNvGrpSpPr/>
          <p:nvPr/>
        </p:nvGrpSpPr>
        <p:grpSpPr>
          <a:xfrm>
            <a:off x="2933244" y="30311005"/>
            <a:ext cx="6891224" cy="8400188"/>
            <a:chOff x="12180106" y="3232535"/>
            <a:chExt cx="6891224" cy="840018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F07CA83-B7A5-950E-2A1F-912BDE4B8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72478" y="7316942"/>
              <a:ext cx="212277" cy="187700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2255DE6-AF98-7AA5-4D7E-CD8767274E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72477" y="7316941"/>
              <a:ext cx="1461990" cy="35999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C14DB2-7833-C9A8-828B-510A34798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62506" y="4957066"/>
              <a:ext cx="937466" cy="2359874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A3D0BD-7802-87A1-CC03-B7C1D150EC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54972" y="5799934"/>
              <a:ext cx="712519" cy="151700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3788495-52A9-7E80-766D-CF7F4058E0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09944" y="4957066"/>
              <a:ext cx="524524" cy="2719873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33F94E-9DF6-E424-420A-11BF19904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1079" y="7676938"/>
              <a:ext cx="1253388" cy="151701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E2C3DE6-DB50-1A7E-E145-DE38E7D26C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52477" y="5799934"/>
              <a:ext cx="2181990" cy="1877004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EF3065-C466-1C4E-AA5C-7B047B031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185397" y="9193945"/>
              <a:ext cx="1395682" cy="72000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EB8167-0A6E-E322-2E45-882331C7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60403" y="4957062"/>
              <a:ext cx="1656224" cy="842865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B7977C0-D955-0C85-7B67-3A2EB53FD1E2}"/>
                </a:ext>
              </a:extLst>
            </p:cNvPr>
            <p:cNvCxnSpPr>
              <a:cxnSpLocks/>
            </p:cNvCxnSpPr>
            <p:nvPr/>
          </p:nvCxnSpPr>
          <p:spPr>
            <a:xfrm>
              <a:off x="15229807" y="3592531"/>
              <a:ext cx="1070165" cy="1364531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85511C9-6FC2-257A-34E3-8D40C284BAF8}"/>
                </a:ext>
              </a:extLst>
            </p:cNvPr>
            <p:cNvCxnSpPr>
              <a:cxnSpLocks/>
            </p:cNvCxnSpPr>
            <p:nvPr/>
          </p:nvCxnSpPr>
          <p:spPr>
            <a:xfrm>
              <a:off x="15229807" y="3607994"/>
              <a:ext cx="146411" cy="370894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C00A6ED-CDCA-2887-47DB-ADDF194B4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56371" y="3592531"/>
              <a:ext cx="555980" cy="2207396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F049D9-1F22-CF5D-AF7E-71B2D8784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07237" y="8795443"/>
              <a:ext cx="1478159" cy="111850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F4AAC8-268E-CADB-2391-6A487BF26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05963" y="8795438"/>
              <a:ext cx="2878792" cy="39850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50BBAFB-A5DC-BB5B-3DE3-78ABBAAD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5962" y="7316935"/>
              <a:ext cx="2666513" cy="1476259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652451-5E68-0943-706B-C926AC3863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88432" y="9156674"/>
              <a:ext cx="1756350" cy="147727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3F0C4C-8088-806C-F17D-6B848007C9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38144" y="7676938"/>
              <a:ext cx="518816" cy="2960723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BF1F06-C380-C87B-DB29-B9AABFD36AA2}"/>
                </a:ext>
              </a:extLst>
            </p:cNvPr>
            <p:cNvSpPr/>
            <p:nvPr/>
          </p:nvSpPr>
          <p:spPr>
            <a:xfrm>
              <a:off x="15012478" y="6956942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3776DEC-EECA-CB63-CB43-74F57AB3791F}"/>
                </a:ext>
              </a:extLst>
            </p:cNvPr>
            <p:cNvSpPr/>
            <p:nvPr/>
          </p:nvSpPr>
          <p:spPr>
            <a:xfrm>
              <a:off x="14861078" y="3232535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F00CE6B-6B02-D1D8-0546-F5F6EC3919EF}"/>
                </a:ext>
              </a:extLst>
            </p:cNvPr>
            <p:cNvSpPr/>
            <p:nvPr/>
          </p:nvSpPr>
          <p:spPr>
            <a:xfrm>
              <a:off x="16984783" y="1027395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c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FAA4C2-94BD-AD96-C07D-C0EA8B3FA2BB}"/>
                </a:ext>
              </a:extLst>
            </p:cNvPr>
            <p:cNvSpPr/>
            <p:nvPr/>
          </p:nvSpPr>
          <p:spPr>
            <a:xfrm>
              <a:off x="12382636" y="8422153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b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D4338B1-9C80-CBEC-B185-22DA21A01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6245" y="3233179"/>
              <a:ext cx="720000" cy="720000"/>
            </a:xfrm>
            <a:prstGeom prst="rect">
              <a:avLst/>
            </a:prstGeom>
          </p:spPr>
        </p:pic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5B676BA-C3DF-FEEA-56EE-85007C5DA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19915" y="4958922"/>
              <a:ext cx="2391415" cy="1443056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D9392BF-422B-454B-EB42-506E1D6AC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1923" y="6411339"/>
              <a:ext cx="1859407" cy="1261887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66CE6-E207-B9FE-5599-C2CD401319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43846" y="4983459"/>
              <a:ext cx="2120963" cy="812405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821C0EC-F14B-8BD8-9FF7-3D862661D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46946" y="4958536"/>
              <a:ext cx="3762997" cy="32816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D0A446-E6FA-8A0D-7ED5-BCF5946A16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98861" y="9919789"/>
              <a:ext cx="1236247" cy="1338718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C1A039B-E273-F109-BAB4-1CEEF8374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42461" y="9203182"/>
              <a:ext cx="142294" cy="2026992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6B9658-FD24-548C-3E02-005A751621D8}"/>
                </a:ext>
              </a:extLst>
            </p:cNvPr>
            <p:cNvSpPr/>
            <p:nvPr/>
          </p:nvSpPr>
          <p:spPr>
            <a:xfrm>
              <a:off x="15224756" y="883395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E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CE2B7B8-28FB-47C3-E1A9-1D4D04279234}"/>
                </a:ext>
              </a:extLst>
            </p:cNvPr>
            <p:cNvSpPr/>
            <p:nvPr/>
          </p:nvSpPr>
          <p:spPr>
            <a:xfrm>
              <a:off x="13826671" y="955395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32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F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7AD212-4EE8-D5B9-17B8-3AAE0BF1754C}"/>
                </a:ext>
              </a:extLst>
            </p:cNvPr>
            <p:cNvSpPr/>
            <p:nvPr/>
          </p:nvSpPr>
          <p:spPr>
            <a:xfrm>
              <a:off x="14292477" y="5439934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D07E84F-3886-0A4F-8B55-4EFD0573CB52}"/>
                </a:ext>
              </a:extLst>
            </p:cNvPr>
            <p:cNvSpPr/>
            <p:nvPr/>
          </p:nvSpPr>
          <p:spPr>
            <a:xfrm>
              <a:off x="16474468" y="7316939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D</a:t>
              </a:r>
              <a:endParaRPr lang="en-KR" sz="2800" b="1" dirty="0">
                <a:solidFill>
                  <a:schemeClr val="bg1"/>
                </a:solidFill>
                <a:latin typeface="UGent Panno Text SemiBold" panose="02000506040000040003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906D94-43FC-17BC-DB95-FD905ACE5DFD}"/>
                </a:ext>
              </a:extLst>
            </p:cNvPr>
            <p:cNvSpPr/>
            <p:nvPr/>
          </p:nvSpPr>
          <p:spPr>
            <a:xfrm>
              <a:off x="15941216" y="4597068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A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101028C-AA40-065A-EE60-2CAFFEE235FF}"/>
                </a:ext>
              </a:extLst>
            </p:cNvPr>
            <p:cNvSpPr/>
            <p:nvPr/>
          </p:nvSpPr>
          <p:spPr>
            <a:xfrm>
              <a:off x="12180106" y="4626150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B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4DDDCE-42DD-D53E-649C-D366D354C2B3}"/>
                </a:ext>
              </a:extLst>
            </p:cNvPr>
            <p:cNvSpPr/>
            <p:nvPr/>
          </p:nvSpPr>
          <p:spPr>
            <a:xfrm>
              <a:off x="18351330" y="6044318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B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7419D40-807A-CCC7-DD6B-D3CBEC424C1B}"/>
                </a:ext>
              </a:extLst>
            </p:cNvPr>
            <p:cNvSpPr/>
            <p:nvPr/>
          </p:nvSpPr>
          <p:spPr>
            <a:xfrm>
              <a:off x="15059985" y="10870178"/>
              <a:ext cx="720000" cy="72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2800" b="1" dirty="0">
                  <a:solidFill>
                    <a:schemeClr val="bg1"/>
                  </a:solidFill>
                  <a:latin typeface="UGent Panno Text SemiBold" panose="02000506040000040003" pitchFamily="2" charset="0"/>
                </a:rPr>
                <a:t>B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9A5F0F9-CFE8-6BD0-023D-818CA629A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78893" y="8430490"/>
              <a:ext cx="720000" cy="720000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7E03989-B54C-8DA5-BFA6-F4023820E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2135" y="10290324"/>
              <a:ext cx="720000" cy="720000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7BAA876-6918-FD36-1AD9-5B9B57429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26924" y="5892805"/>
              <a:ext cx="720000" cy="7200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A363AE6-9110-6004-6E5C-02A59B56F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321249">
              <a:off x="12276359" y="4690737"/>
              <a:ext cx="720000" cy="7200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0A2C010-52F8-8E72-91FE-44AC64698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321249">
              <a:off x="14905590" y="10912723"/>
              <a:ext cx="720000" cy="7200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C67D9A9-78D6-5EF8-29E0-ADC2DA6E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67808" y="4530207"/>
              <a:ext cx="720000" cy="7200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B2BF507-044C-831C-8D9F-BCDAF9F6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61172" y="5505788"/>
              <a:ext cx="720000" cy="7200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0D297B6-9E0D-1640-EE5D-C20CC7FD4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324008">
              <a:off x="14999839" y="6947702"/>
              <a:ext cx="720000" cy="72000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96FD811-4D43-51DD-D3C7-24302060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96065" y="8760166"/>
              <a:ext cx="720000" cy="7200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84844CB-F210-7978-4195-DEF321126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193929">
              <a:off x="16488247" y="7307704"/>
              <a:ext cx="720000" cy="720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EEB7316-27D8-7B32-2AFC-38678185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115450">
              <a:off x="13776937" y="9514514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03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F9966F0-9E3E-45A6-8363-B74EFF82D9E3}"/>
              </a:ext>
            </a:extLst>
          </p:cNvPr>
          <p:cNvGrpSpPr/>
          <p:nvPr/>
        </p:nvGrpSpPr>
        <p:grpSpPr>
          <a:xfrm>
            <a:off x="1803604" y="4652944"/>
            <a:ext cx="26668004" cy="34368282"/>
            <a:chOff x="1803604" y="4652944"/>
            <a:chExt cx="26668004" cy="343682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1924C9-9975-6D80-9582-48BEFB1F1AB1}"/>
                </a:ext>
              </a:extLst>
            </p:cNvPr>
            <p:cNvGrpSpPr/>
            <p:nvPr/>
          </p:nvGrpSpPr>
          <p:grpSpPr>
            <a:xfrm rot="5400000">
              <a:off x="4327714" y="18905620"/>
              <a:ext cx="21600000" cy="18631211"/>
              <a:chOff x="4337606" y="19406495"/>
              <a:chExt cx="21600000" cy="1863121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EF60880-FE7F-6946-4D35-231071B46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37606" y="20514491"/>
                <a:ext cx="21600000" cy="1752321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2CC011-919C-8AE8-3943-CC0256482E5F}"/>
                  </a:ext>
                </a:extLst>
              </p:cNvPr>
              <p:cNvSpPr txBox="1"/>
              <p:nvPr/>
            </p:nvSpPr>
            <p:spPr>
              <a:xfrm>
                <a:off x="4337606" y="19406495"/>
                <a:ext cx="969843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6600" b="1" dirty="0">
                    <a:latin typeface="UGent Panno Text SemiBold" panose="02000506040000040003" pitchFamily="2" charset="0"/>
                  </a:rPr>
                  <a:t>C </a:t>
                </a:r>
                <a:r>
                  <a:rPr lang="en-KR" sz="6600" b="1" dirty="0">
                    <a:latin typeface="UGent Panno Text SemiLight" panose="02000406040000040003" pitchFamily="2" charset="0"/>
                  </a:rPr>
                  <a:t>Concatenation</a:t>
                </a:r>
                <a:endParaRPr lang="en-KR" sz="6600" dirty="0">
                  <a:latin typeface="UGent Panno Text SemiLight" panose="02000406040000040003" pitchFamily="2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E6437A-70B6-EF77-19ED-C383EFFC6B70}"/>
                  </a:ext>
                </a:extLst>
              </p:cNvPr>
              <p:cNvSpPr txBox="1"/>
              <p:nvPr/>
            </p:nvSpPr>
            <p:spPr>
              <a:xfrm>
                <a:off x="17007840" y="24833047"/>
                <a:ext cx="5283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6000" b="1" dirty="0">
                    <a:latin typeface="UGent Panno Text SemiBold" panose="02000506040000040003" pitchFamily="2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139641-D775-476A-37A5-389E5C6612B1}"/>
                  </a:ext>
                </a:extLst>
              </p:cNvPr>
              <p:cNvSpPr txBox="1"/>
              <p:nvPr/>
            </p:nvSpPr>
            <p:spPr>
              <a:xfrm>
                <a:off x="21472723" y="24833046"/>
                <a:ext cx="52832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KR" sz="6000" b="1" dirty="0">
                    <a:latin typeface="UGent Panno Text SemiBold" panose="02000506040000040003" pitchFamily="2" charset="0"/>
                  </a:rPr>
                  <a:t>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540D46-88E3-4D91-7A45-91B5046E2424}"/>
                </a:ext>
              </a:extLst>
            </p:cNvPr>
            <p:cNvGrpSpPr/>
            <p:nvPr/>
          </p:nvGrpSpPr>
          <p:grpSpPr>
            <a:xfrm>
              <a:off x="1803604" y="4652944"/>
              <a:ext cx="26668004" cy="10800000"/>
              <a:chOff x="2045757" y="4652944"/>
              <a:chExt cx="26668004" cy="10800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7E18599-0415-4316-1163-0A6C242014DC}"/>
                  </a:ext>
                </a:extLst>
              </p:cNvPr>
              <p:cNvGrpSpPr/>
              <p:nvPr/>
            </p:nvGrpSpPr>
            <p:grpSpPr>
              <a:xfrm rot="5400000">
                <a:off x="16838882" y="3578065"/>
                <a:ext cx="10800000" cy="12949758"/>
                <a:chOff x="2204639" y="4766057"/>
                <a:chExt cx="10800000" cy="12949758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53F8008C-DEB3-71E4-0736-0625C1A15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04639" y="5947205"/>
                  <a:ext cx="10800000" cy="1176861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D3C6200-0D2C-DEC7-478A-79487BC3F653}"/>
                    </a:ext>
                  </a:extLst>
                </p:cNvPr>
                <p:cNvSpPr txBox="1"/>
                <p:nvPr/>
              </p:nvSpPr>
              <p:spPr>
                <a:xfrm>
                  <a:off x="2204639" y="4766057"/>
                  <a:ext cx="7836508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6600" b="1" dirty="0">
                      <a:latin typeface="UGent Panno Text SemiBold" panose="02000506040000040003" pitchFamily="2" charset="0"/>
                    </a:rPr>
                    <a:t>A </a:t>
                  </a:r>
                  <a:r>
                    <a:rPr lang="en-KR" sz="6600" dirty="0">
                      <a:latin typeface="UGent Panno Text SemiLight" panose="02000406040000040003" pitchFamily="2" charset="0"/>
                    </a:rPr>
                    <a:t>Linear Transformation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B80923C-41E0-DC06-FF4E-9280515848FA}"/>
                  </a:ext>
                </a:extLst>
              </p:cNvPr>
              <p:cNvGrpSpPr/>
              <p:nvPr/>
            </p:nvGrpSpPr>
            <p:grpSpPr>
              <a:xfrm rot="5400000">
                <a:off x="2878484" y="3820217"/>
                <a:ext cx="10800000" cy="12465453"/>
                <a:chOff x="15689007" y="4766057"/>
                <a:chExt cx="10800000" cy="12465453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FED1EE4-1B3B-319C-25DD-AE25E3667C5E}"/>
                    </a:ext>
                  </a:extLst>
                </p:cNvPr>
                <p:cNvSpPr txBox="1"/>
                <p:nvPr/>
              </p:nvSpPr>
              <p:spPr>
                <a:xfrm>
                  <a:off x="15689007" y="4766057"/>
                  <a:ext cx="9698433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KR" sz="6600" b="1" dirty="0">
                      <a:latin typeface="UGent Panno Text SemiBold" panose="02000506040000040003" pitchFamily="2" charset="0"/>
                    </a:rPr>
                    <a:t>B </a:t>
                  </a:r>
                  <a:r>
                    <a:rPr lang="en-KR" sz="6600" dirty="0">
                      <a:latin typeface="UGent Panno Text SemiLight" panose="02000406040000040003" pitchFamily="2" charset="0"/>
                    </a:rPr>
                    <a:t>Embedding</a:t>
                  </a:r>
                </a:p>
              </p:txBody>
            </p: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EC4D5D0-D37E-F155-5156-C48C211603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689007" y="6431510"/>
                  <a:ext cx="10800000" cy="1080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9532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6BC131-2DA3-4FC0-CFD5-6834A39A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988136" y="-6165388"/>
            <a:ext cx="11176934" cy="26664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C48FF4-F57E-F26A-72AE-D94ADE50C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7400" y="8831393"/>
            <a:ext cx="12118408" cy="266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15415</TotalTime>
  <Words>347</Words>
  <Application>Microsoft Macintosh PowerPoint</Application>
  <PresentationFormat>Custom</PresentationFormat>
  <Paragraphs>257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UGent Panno Text Medium</vt:lpstr>
      <vt:lpstr>UGent Panno Text SemiBold</vt:lpstr>
      <vt:lpstr>Calibri Light</vt:lpstr>
      <vt:lpstr>UGent Panno Text SemiLight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Deep-learning assisted disease classification and segmentation</dc:title>
  <dc:creator>김 소형</dc:creator>
  <cp:lastModifiedBy>Jihwan Lim</cp:lastModifiedBy>
  <cp:revision>216</cp:revision>
  <cp:lastPrinted>2024-01-28T11:11:09Z</cp:lastPrinted>
  <dcterms:created xsi:type="dcterms:W3CDTF">2019-08-19T05:09:15Z</dcterms:created>
  <dcterms:modified xsi:type="dcterms:W3CDTF">2024-06-11T20:09:37Z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Universiteit Gent</vt:lpwstr>
  </property>
  <property fmtid="{D5CDD505-2E9C-101B-9397-08002B2CF9AE}" pid="3" name="Developed by">
    <vt:lpwstr>12 Dozijn</vt:lpwstr>
  </property>
  <property fmtid="{D5CDD505-2E9C-101B-9397-08002B2CF9AE}" pid="4" name="Author">
    <vt:lpwstr>Hans Gouman</vt:lpwstr>
  </property>
  <property fmtid="{D5CDD505-2E9C-101B-9397-08002B2CF9AE}" pid="5" name="Date">
    <vt:filetime>2016-12-15T23:00:00Z</vt:filetime>
  </property>
  <property fmtid="{D5CDD505-2E9C-101B-9397-08002B2CF9AE}" pid="6" name="Version">
    <vt:lpwstr>1.1</vt:lpwstr>
  </property>
  <property fmtid="{D5CDD505-2E9C-101B-9397-08002B2CF9AE}" pid="7" name="Build">
    <vt:i4>15</vt:i4>
  </property>
  <property fmtid="{D5CDD505-2E9C-101B-9397-08002B2CF9AE}" pid="8" name="Status">
    <vt:lpwstr>Final</vt:lpwstr>
  </property>
  <property fmtid="{D5CDD505-2E9C-101B-9397-08002B2CF9AE}" pid="9" name="Cmt 1-2">
    <vt:lpwstr>zero creation</vt:lpwstr>
  </property>
  <property fmtid="{D5CDD505-2E9C-101B-9397-08002B2CF9AE}" pid="10" name="Cmt 3">
    <vt:lpwstr>building...</vt:lpwstr>
  </property>
  <property fmtid="{D5CDD505-2E9C-101B-9397-08002B2CF9AE}" pid="11" name="Cmt 4">
    <vt:lpwstr>picture controls slides added</vt:lpwstr>
  </property>
  <property fmtid="{D5CDD505-2E9C-101B-9397-08002B2CF9AE}" pid="12" name="Cmt 5">
    <vt:lpwstr>author box 1 column</vt:lpwstr>
  </property>
  <property fmtid="{D5CDD505-2E9C-101B-9397-08002B2CF9AE}" pid="13" name="Cmt 6">
    <vt:lpwstr>line spacing changed</vt:lpwstr>
  </property>
  <property fmtid="{D5CDD505-2E9C-101B-9397-08002B2CF9AE}" pid="14" name="Cmt 7 ">
    <vt:lpwstr>no font embedding</vt:lpwstr>
  </property>
  <property fmtid="{D5CDD505-2E9C-101B-9397-08002B2CF9AE}" pid="15" name="Cmt 8">
    <vt:lpwstr>socmed editable</vt:lpwstr>
  </property>
  <property fmtid="{D5CDD505-2E9C-101B-9397-08002B2CF9AE}" pid="16" name="Cmt 10">
    <vt:lpwstr>comments feedback</vt:lpwstr>
  </property>
  <property fmtid="{D5CDD505-2E9C-101B-9397-08002B2CF9AE}" pid="17" name="Cmt 11">
    <vt:lpwstr>position text box slide 1 and 2</vt:lpwstr>
  </property>
  <property fmtid="{D5CDD505-2E9C-101B-9397-08002B2CF9AE}" pid="18" name="Cmt 12">
    <vt:lpwstr>comments UG/AZ 16.11.25</vt:lpwstr>
  </property>
  <property fmtid="{D5CDD505-2E9C-101B-9397-08002B2CF9AE}" pid="19" name="Cmt 13">
    <vt:lpwstr>slide 2 deleted</vt:lpwstr>
  </property>
  <property fmtid="{D5CDD505-2E9C-101B-9397-08002B2CF9AE}" pid="20" name="Cmt 14">
    <vt:lpwstr>slide text cleaned up</vt:lpwstr>
  </property>
  <property fmtid="{D5CDD505-2E9C-101B-9397-08002B2CF9AE}" pid="21" name="Cmt 15">
    <vt:lpwstr>'Contact' editable</vt:lpwstr>
  </property>
</Properties>
</file>