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🛍️ Nuway – Modern E-Commerce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Built with React, Redux Toolkit &amp; Fake Store API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Responsive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Mobile-friendly</a:t>
            </a:r>
          </a:p>
          <a:p>
            <a:pPr>
              <a:defRPr sz="1800"/>
            </a:pPr>
            <a:r>
              <a:t>- Animated transitions</a:t>
            </a:r>
          </a:p>
          <a:p>
            <a:pPr>
              <a:defRPr sz="1800"/>
            </a:pPr>
            <a:r>
              <a:t>- Adaptive filter/search bar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/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Optional: Show site in action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- Browse &amp; filter</a:t>
            </a:r>
          </a:p>
          <a:p>
            <a:pPr>
              <a:defRPr sz="1800"/>
            </a:pPr>
            <a:r>
              <a:t>- Add to cart</a:t>
            </a:r>
          </a:p>
          <a:p>
            <a:pPr>
              <a:defRPr sz="1800"/>
            </a:pPr>
            <a:r>
              <a:t>- Edit profile &amp; checkout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Add real authentication</a:t>
            </a:r>
          </a:p>
          <a:p>
            <a:pPr>
              <a:defRPr sz="1800"/>
            </a:pPr>
            <a:r>
              <a:t>- Persist cart/favorites in backend/localStorage</a:t>
            </a:r>
          </a:p>
          <a:p>
            <a:pPr>
              <a:defRPr sz="1800"/>
            </a:pPr>
            <a:r>
              <a:t>- Product detail page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Demonstrates modern frontend stack</a:t>
            </a:r>
          </a:p>
          <a:p>
            <a:pPr>
              <a:defRPr sz="1800"/>
            </a:pPr>
            <a:r>
              <a:t>- Clean UX &amp; solid architecture</a:t>
            </a:r>
          </a:p>
          <a:p>
            <a:pPr>
              <a:defRPr sz="1800"/>
            </a:pPr>
            <a:r>
              <a:t>- Ready for real-world extension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Thank you!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What is Nuway?</a:t>
            </a:r>
          </a:p>
          <a:p>
            <a:pPr>
              <a:defRPr sz="1800"/>
            </a:pPr>
            <a:r>
              <a:t>- A modern, responsive e-commerce frontend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Features:</a:t>
            </a:r>
          </a:p>
          <a:p>
            <a:pPr>
              <a:defRPr sz="1800"/>
            </a:pPr>
            <a:r>
              <a:t>- Product catalog &amp; filters</a:t>
            </a:r>
          </a:p>
          <a:p>
            <a:pPr>
              <a:defRPr sz="1800"/>
            </a:pPr>
            <a:r>
              <a:t>- Cart functionality</a:t>
            </a:r>
          </a:p>
          <a:p>
            <a:pPr>
              <a:defRPr sz="1800"/>
            </a:pPr>
            <a:r>
              <a:t>- User profile editing</a:t>
            </a:r>
          </a:p>
          <a:p>
            <a:pPr>
              <a:defRPr sz="1800"/>
            </a:pPr>
            <a:r>
              <a:t>- Real-time product fetching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Frontend:</a:t>
            </a:r>
          </a:p>
          <a:p>
            <a:pPr>
              <a:defRPr sz="1800"/>
            </a:pPr>
            <a:r>
              <a:t>- React 18, TypeScript</a:t>
            </a:r>
          </a:p>
          <a:p>
            <a:pPr>
              <a:defRPr sz="1800"/>
            </a:pPr>
            <a:r>
              <a:t>- Redux Toolkit, React Router DOM</a:t>
            </a:r>
          </a:p>
          <a:p>
            <a:pPr>
              <a:defRPr sz="1800"/>
            </a:pPr>
            <a:r>
              <a:t>- React Query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Styling:</a:t>
            </a:r>
          </a:p>
          <a:p>
            <a:pPr>
              <a:defRPr sz="1800"/>
            </a:pPr>
            <a:r>
              <a:t>- CSS Modules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API:</a:t>
            </a:r>
          </a:p>
          <a:p>
            <a:pPr>
              <a:defRPr sz="1800"/>
            </a:pPr>
            <a:r>
              <a:t>- FakeStoreAPI (Mock Data)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Components:</a:t>
            </a:r>
          </a:p>
          <a:p>
            <a:pPr>
              <a:defRPr sz="1800"/>
            </a:pPr>
            <a:r>
              <a:t>- Home.tsx, ProductCard.tsx, Cart.tsx, Profile.tsx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State Management:</a:t>
            </a:r>
          </a:p>
          <a:p>
            <a:pPr>
              <a:defRPr sz="1800"/>
            </a:pPr>
            <a:r>
              <a:t>- cartSlice.ts, userSlice.ts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Routing via App.tsx with React Router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Page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useQuery fetches product list from FakeStoreAPI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Includes:</a:t>
            </a:r>
          </a:p>
          <a:p>
            <a:pPr>
              <a:defRPr sz="1800"/>
            </a:pPr>
            <a:r>
              <a:t>- Category filtering</a:t>
            </a:r>
          </a:p>
          <a:p>
            <a:pPr>
              <a:defRPr sz="1800"/>
            </a:pPr>
            <a:r>
              <a:t>- Keyword search</a:t>
            </a:r>
          </a:p>
          <a:p>
            <a:pPr>
              <a:defRPr sz="1800"/>
            </a:pPr>
            <a:r>
              <a:t>- Responsive product grid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Card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Displays image, title, price, rating</a:t>
            </a:r>
          </a:p>
          <a:p>
            <a:pPr>
              <a:defRPr sz="1800"/>
            </a:pPr>
            <a:r>
              <a:t>- Add to Cart triggers Redux action</a:t>
            </a:r>
          </a:p>
          <a:p>
            <a:pPr>
              <a:defRPr sz="1800"/>
            </a:pPr>
            <a:r>
              <a:t>- Favorite icon toggles state locally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Cart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Redux-powered</a:t>
            </a:r>
          </a:p>
          <a:p>
            <a:pPr>
              <a:defRPr sz="1800"/>
            </a:pPr>
            <a:r>
              <a:t>- Quantity update</a:t>
            </a:r>
          </a:p>
          <a:p>
            <a:pPr>
              <a:defRPr sz="1800"/>
            </a:pPr>
            <a:r>
              <a:t>- Item removal</a:t>
            </a:r>
          </a:p>
          <a:p>
            <a:pPr>
              <a:defRPr sz="1800"/>
            </a:pPr>
            <a:r>
              <a:t>- Total price calculation</a:t>
            </a:r>
          </a:p>
          <a:p>
            <a:pPr>
              <a:defRPr sz="1800"/>
            </a:pPr>
            <a:r>
              <a:t>- Checkout clears cart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Profile Page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Simulated login</a:t>
            </a:r>
          </a:p>
          <a:p>
            <a:pPr>
              <a:defRPr sz="1800"/>
            </a:pPr>
            <a:r>
              <a:t>- Editable name &amp; email</a:t>
            </a:r>
          </a:p>
          <a:p>
            <a:pPr>
              <a:defRPr sz="1800"/>
            </a:pPr>
            <a:r>
              <a:t>- Uses Redux for state sync</a:t>
            </a:r>
          </a:p>
          <a:p>
            <a:pPr>
              <a:defRPr sz="1800"/>
            </a:pPr>
            <a:r>
              <a:t>- Form validation with toast feedback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Query &amp;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Data fetching with React Query</a:t>
            </a:r>
          </a:p>
          <a:p>
            <a:pPr>
              <a:defRPr sz="1800"/>
            </a:pPr>
            <a:r>
              <a:t>- Caching &amp; query keys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Two queries:</a:t>
            </a:r>
          </a:p>
          <a:p>
            <a:pPr>
              <a:defRPr sz="1800"/>
            </a:pPr>
            <a:r>
              <a:t>- Categories</a:t>
            </a:r>
          </a:p>
          <a:p>
            <a:pPr>
              <a:defRPr sz="1800"/>
            </a:pPr>
            <a:r>
              <a:t>- Products by category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