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, </a:t>
            </a:r>
            <a:r>
              <a:rPr lang="en-US" dirty="0" err="1" smtClean="0"/>
              <a:t>Lerps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IENumerator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‘States’</a:t>
            </a:r>
          </a:p>
          <a:p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‘True’ of ‘False’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puu.sh/mko0s/3c0116ef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644" y="1825625"/>
            <a:ext cx="2819156" cy="2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0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Les #2</vt:lpstr>
      <vt:lpstr>Enum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12</cp:revision>
  <dcterms:created xsi:type="dcterms:W3CDTF">2016-01-04T15:10:23Z</dcterms:created>
  <dcterms:modified xsi:type="dcterms:W3CDTF">2016-01-05T14:20:00Z</dcterms:modified>
</cp:coreProperties>
</file>