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6A59-E42E-45AF-A4EB-F4FAB918FF7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3398-2C21-4E72-A88B-76B0B54C8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02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Functions, Parameters, Return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vleugje</a:t>
            </a:r>
            <a:r>
              <a:rPr lang="en-US" dirty="0" smtClean="0"/>
              <a:t>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Praktijk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plaats</a:t>
            </a:r>
            <a:r>
              <a:rPr lang="en-US" dirty="0" smtClean="0"/>
              <a:t> van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checken</a:t>
            </a:r>
            <a:r>
              <a:rPr lang="en-US" dirty="0" smtClean="0"/>
              <a:t> of </a:t>
            </a:r>
            <a:r>
              <a:rPr lang="en-US" dirty="0" err="1" smtClean="0"/>
              <a:t>een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specifieke</a:t>
            </a:r>
            <a:r>
              <a:rPr lang="en-US" dirty="0" smtClean="0"/>
              <a:t> </a:t>
            </a:r>
            <a:r>
              <a:rPr lang="en-US" dirty="0" err="1" smtClean="0"/>
              <a:t>speler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bos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zou</a:t>
            </a:r>
            <a:r>
              <a:rPr lang="en-US" dirty="0" smtClean="0"/>
              <a:t> je </a:t>
            </a:r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kunnen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kijkt</a:t>
            </a:r>
            <a:r>
              <a:rPr lang="en-US" dirty="0" smtClean="0"/>
              <a:t> of de </a:t>
            </a:r>
            <a:r>
              <a:rPr lang="en-US" noProof="1" smtClean="0"/>
              <a:t>speler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die je </a:t>
            </a:r>
            <a:r>
              <a:rPr lang="en-US" dirty="0" err="1" smtClean="0"/>
              <a:t>meestuurt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tile type</a:t>
            </a:r>
            <a:br>
              <a:rPr lang="en-US" dirty="0" smtClean="0"/>
            </a:br>
            <a:r>
              <a:rPr lang="en-US" dirty="0" smtClean="0"/>
              <a:t>die je </a:t>
            </a:r>
            <a:r>
              <a:rPr lang="en-US" dirty="0" err="1" smtClean="0"/>
              <a:t>meestuurt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http://gamingmemoirs.co.uk/wp-content/uploads/2013/11/Advance-Wars-Screenshot.jpg?w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8102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57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Praktijk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err="1" smtClean="0"/>
              <a:t>instantiaten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Stuur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waardes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r>
              <a:rPr lang="en-US" dirty="0" smtClean="0"/>
              <a:t> (</a:t>
            </a:r>
            <a:r>
              <a:rPr lang="en-US" dirty="0" err="1" smtClean="0"/>
              <a:t>positie</a:t>
            </a:r>
            <a:r>
              <a:rPr lang="en-US" dirty="0" smtClean="0"/>
              <a:t>, </a:t>
            </a:r>
            <a:r>
              <a:rPr lang="en-US" dirty="0" err="1" smtClean="0"/>
              <a:t>rotatie</a:t>
            </a:r>
            <a:r>
              <a:rPr lang="en-US" dirty="0" smtClean="0"/>
              <a:t>, </a:t>
            </a:r>
            <a:r>
              <a:rPr lang="en-US" noProof="1" smtClean="0"/>
              <a:t>material, kleur).</a:t>
            </a:r>
          </a:p>
          <a:p>
            <a:r>
              <a:rPr lang="en-US" noProof="1" smtClean="0"/>
              <a:t>Je zou zelfs nog een prefab</a:t>
            </a:r>
            <a:br>
              <a:rPr lang="en-US" noProof="1" smtClean="0"/>
            </a:br>
            <a:r>
              <a:rPr lang="en-US" noProof="1" smtClean="0"/>
              <a:t>kunnen meesturen.</a:t>
            </a:r>
          </a:p>
        </p:txBody>
      </p:sp>
      <p:pic>
        <p:nvPicPr>
          <p:cNvPr id="2050" name="Picture 2" descr="http://static.planetminecraft.com/files/resource_media/screenshot/1245/Minecraft-2_4091491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54" y="2967553"/>
            <a:ext cx="6670589" cy="37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6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voert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specifieke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voert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wat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word </a:t>
            </a:r>
            <a:r>
              <a:rPr lang="en-US" dirty="0" err="1" smtClean="0"/>
              <a:t>aangeroepen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[Privacy </a:t>
            </a:r>
            <a:r>
              <a:rPr lang="en-US" dirty="0" err="1" smtClean="0"/>
              <a:t>waarde</a:t>
            </a:r>
            <a:r>
              <a:rPr lang="en-US" dirty="0" smtClean="0"/>
              <a:t>] [</a:t>
            </a:r>
            <a:r>
              <a:rPr lang="en-US" dirty="0" err="1" smtClean="0"/>
              <a:t>functie</a:t>
            </a:r>
            <a:r>
              <a:rPr lang="en-US" dirty="0" smtClean="0"/>
              <a:t>] [</a:t>
            </a:r>
            <a:r>
              <a:rPr lang="en-US" dirty="0" err="1" smtClean="0"/>
              <a:t>Naam</a:t>
            </a:r>
            <a:r>
              <a:rPr lang="en-US" dirty="0" smtClean="0"/>
              <a:t>] ([parameters])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6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Geef</a:t>
            </a:r>
            <a:r>
              <a:rPr lang="en-US" dirty="0" smtClean="0"/>
              <a:t> functions </a:t>
            </a:r>
            <a:r>
              <a:rPr lang="en-US" dirty="0" err="1" smtClean="0"/>
              <a:t>correcte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Geef</a:t>
            </a:r>
            <a:r>
              <a:rPr lang="en-US" dirty="0" smtClean="0"/>
              <a:t> functions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hoofdletter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smtClean="0"/>
              <a:t>function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20 regels, of </a:t>
            </a:r>
            <a:r>
              <a:rPr lang="en-US" dirty="0" err="1" smtClean="0"/>
              <a:t>doet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dingen</a:t>
            </a:r>
            <a:r>
              <a:rPr lang="en-US" dirty="0" smtClean="0"/>
              <a:t>? 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je</a:t>
            </a:r>
            <a:r>
              <a:rPr lang="en-US" dirty="0" smtClean="0"/>
              <a:t> function </a:t>
            </a:r>
            <a:r>
              <a:rPr lang="en-US" dirty="0" err="1" smtClean="0"/>
              <a:t>opsplitsen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6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Debug.Log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 we </a:t>
            </a:r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welke</a:t>
            </a:r>
            <a:r>
              <a:rPr lang="en-US" dirty="0" smtClean="0"/>
              <a:t> het </a:t>
            </a:r>
            <a:r>
              <a:rPr lang="en-US" dirty="0" err="1" smtClean="0"/>
              <a:t>bericht</a:t>
            </a:r>
            <a:r>
              <a:rPr lang="en-US" dirty="0" smtClean="0"/>
              <a:t> ‘</a:t>
            </a:r>
            <a:r>
              <a:rPr lang="en-US" dirty="0" err="1" smtClean="0"/>
              <a:t>Mula</a:t>
            </a:r>
            <a:r>
              <a:rPr lang="en-US" dirty="0" smtClean="0"/>
              <a:t>’ </a:t>
            </a:r>
            <a:r>
              <a:rPr lang="en-US" dirty="0" err="1" smtClean="0"/>
              <a:t>debugt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waardes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je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function. 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parameters </a:t>
            </a:r>
            <a:r>
              <a:rPr lang="en-US" dirty="0" err="1" smtClean="0"/>
              <a:t>ontvangen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de function word </a:t>
            </a:r>
            <a:r>
              <a:rPr lang="en-US" dirty="0" err="1" smtClean="0"/>
              <a:t>aangegeven</a:t>
            </a:r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parameter is </a:t>
            </a:r>
            <a:r>
              <a:rPr lang="en-US" dirty="0" err="1" smtClean="0"/>
              <a:t>een</a:t>
            </a:r>
            <a:r>
              <a:rPr lang="en-US" dirty="0" smtClean="0"/>
              <a:t> variable,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daarom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gedefined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type. 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parameters </a:t>
            </a:r>
            <a:r>
              <a:rPr lang="en-US" dirty="0" err="1" smtClean="0"/>
              <a:t>ontvangen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parameter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Schrijf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welke</a:t>
            </a:r>
            <a:r>
              <a:rPr lang="en-US" dirty="0" smtClean="0"/>
              <a:t> de parameter [</a:t>
            </a:r>
            <a:r>
              <a:rPr lang="en-US" dirty="0" err="1" smtClean="0"/>
              <a:t>int</a:t>
            </a:r>
            <a:r>
              <a:rPr lang="en-US" dirty="0" smtClean="0"/>
              <a:t> health] </a:t>
            </a:r>
            <a:r>
              <a:rPr lang="en-US" dirty="0" err="1" smtClean="0"/>
              <a:t>ontvangt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debugt</a:t>
            </a:r>
            <a:r>
              <a:rPr lang="en-US" dirty="0" smtClean="0"/>
              <a:t> “De </a:t>
            </a:r>
            <a:r>
              <a:rPr lang="en-US" dirty="0" err="1" smtClean="0"/>
              <a:t>speler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[health] </a:t>
            </a:r>
            <a:r>
              <a:rPr lang="en-US" dirty="0" err="1" smtClean="0"/>
              <a:t>leven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6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terugsturen</a:t>
            </a:r>
            <a:r>
              <a:rPr lang="en-US" dirty="0" smtClean="0"/>
              <a:t> met return.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veranderd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waarde</a:t>
            </a:r>
            <a:r>
              <a:rPr lang="en-US" dirty="0" smtClean="0"/>
              <a:t> die de function returned.</a:t>
            </a:r>
          </a:p>
          <a:p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function return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stopt</a:t>
            </a:r>
            <a:r>
              <a:rPr lang="en-US" dirty="0" smtClean="0"/>
              <a:t> de function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regel.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void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om de function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stoppen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3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Schrijf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welke</a:t>
            </a:r>
            <a:r>
              <a:rPr lang="en-US" dirty="0" smtClean="0"/>
              <a:t> twee Vector2 </a:t>
            </a:r>
            <a:r>
              <a:rPr lang="en-US" dirty="0" err="1" smtClean="0"/>
              <a:t>waardes</a:t>
            </a:r>
            <a:r>
              <a:rPr lang="en-US" dirty="0" smtClean="0"/>
              <a:t> </a:t>
            </a:r>
            <a:r>
              <a:rPr lang="en-US" dirty="0" err="1" smtClean="0"/>
              <a:t>ontvangt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het </a:t>
            </a:r>
            <a:r>
              <a:rPr lang="en-US" dirty="0" err="1" smtClean="0"/>
              <a:t>midden</a:t>
            </a:r>
            <a:r>
              <a:rPr lang="en-US" dirty="0" smtClean="0"/>
              <a:t> van </a:t>
            </a:r>
            <a:r>
              <a:rPr lang="en-US" dirty="0" err="1" smtClean="0"/>
              <a:t>uitrekent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returned. Debug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in de Start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4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Functions, parameters </a:t>
            </a:r>
            <a:r>
              <a:rPr lang="en-US" dirty="0" err="1" smtClean="0"/>
              <a:t>en</a:t>
            </a:r>
            <a:r>
              <a:rPr lang="en-US" dirty="0" smtClean="0"/>
              <a:t> returns </a:t>
            </a:r>
            <a:r>
              <a:rPr lang="en-US" dirty="0" err="1" smtClean="0"/>
              <a:t>zorgen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function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malen</a:t>
            </a:r>
            <a:r>
              <a:rPr lang="en-US" dirty="0" smtClean="0"/>
              <a:t> op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wijzes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aangeroepen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Bespaar</a:t>
            </a:r>
            <a:r>
              <a:rPr lang="en-US" dirty="0" smtClean="0"/>
              <a:t> </a:t>
            </a:r>
            <a:r>
              <a:rPr lang="en-US" dirty="0" err="1" smtClean="0"/>
              <a:t>jezelf</a:t>
            </a:r>
            <a:r>
              <a:rPr lang="en-US" dirty="0" smtClean="0"/>
              <a:t> </a:t>
            </a:r>
            <a:r>
              <a:rPr lang="en-US" dirty="0" err="1" smtClean="0"/>
              <a:t>werk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probeer</a:t>
            </a:r>
            <a:r>
              <a:rPr lang="en-US" dirty="0" smtClean="0"/>
              <a:t> functions zo generic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602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325</Words>
  <Application>Microsoft Office PowerPoint</Application>
  <PresentationFormat>Breedbeeld</PresentationFormat>
  <Paragraphs>39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Lesson 02</vt:lpstr>
      <vt:lpstr>Function</vt:lpstr>
      <vt:lpstr>Guidelines</vt:lpstr>
      <vt:lpstr>Opdracht 1</vt:lpstr>
      <vt:lpstr>Parameters</vt:lpstr>
      <vt:lpstr>Opdracht 2</vt:lpstr>
      <vt:lpstr>Return</vt:lpstr>
      <vt:lpstr>Opdracht 3</vt:lpstr>
      <vt:lpstr>Object Oriented Programming</vt:lpstr>
      <vt:lpstr>Praktijk voorbeeld 1</vt:lpstr>
      <vt:lpstr>Praktijk voorbeeld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Windows User</dc:creator>
  <cp:lastModifiedBy>Windows User</cp:lastModifiedBy>
  <cp:revision>6</cp:revision>
  <dcterms:created xsi:type="dcterms:W3CDTF">2016-01-05T15:12:14Z</dcterms:created>
  <dcterms:modified xsi:type="dcterms:W3CDTF">2016-01-05T16:24:48Z</dcterms:modified>
</cp:coreProperties>
</file>