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Dictionary&lt;string, string&gt; myDictionaryOfInputAndResponse = new Dictionary&lt;string, string&gt;();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void Start()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myDictionaryOfInputAndResponse.Add("Aap", "De aap is raar.");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myDictionaryOfInputAndResponse.Add("Noot", "De noot is groot.");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myDictionaryOfInputAndResponse.Add("Mies", "Mies is kut.");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myDictionaryOfInputAndResponse.Add("Kaas", "Kaas is lekker.");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myDictionaryOfInputAndResponse.Add("Prut", "Prut is kut.");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myDictionaryOfInputAndResponse.Add("Locatie", "Hier.");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myDictionaryOfInputAndResponse.Add("Dictionary", "Zijn best wel handig.");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myDictionaryOfInputAndResponse.Add("Groet", "Hoi.");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myDictionaryOfInputAndResponse.Add("Hitler", "Heil.");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myDictionaryOfInputAndResponse.Add("Ok dan", "Uhm ja.");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foreach (KeyValuePair&lt;string, string&gt; pair in myDictionaryOfInputAndResponse)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Debug.Log("Input: " + pair.Key + " Response: " + pair.Value);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List&lt;string&gt; myListOfStrings = new List&lt;string&gt;();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void Start()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myListOfStrings.Add("Aap");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myListOfStrings.Add("Noot");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myListOfStrings.Add("Mies");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for (int i = 0; i &lt; myListOfStrings.Count; i++)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Debug.Log("De text op index " + i + " is " + myListOfStrings[i]);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List&lt;int&gt; numbersList = new List&lt;int&gt;();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void Start()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for (int i = 0; i &lt;= 100; i++)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numbersList.Add(i);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foreach (int i in numbersList)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Debug.Log("Cijfer: " + i);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List&lt;int&gt; numbersList = new List&lt;int&gt;();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void Start()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for (int i = 0; i &lt;= 100; i++)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numbersList.Add(i);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numbersList.RemoveAt(50);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numbersList.Add(10);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numbersList.Remove(10); // Wanneer er meerde malen 10 in de lijst voorkomt dan wordt de eerste voorkomende verwijderd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foreach (int i in numbersList)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Debug.Log("Cijfer: " + i);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void Update()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if (Input.GetKeyDown(KeyCode.G))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if (numbersList.Count &lt;= 0)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	Debug.Log("The list is empty");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	return;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numbersList.RemoveAt(numbersList.Count - 1);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foreach (int i in numbersList)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	Debug.Log(i);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Dictionary&lt;Vector2, string&gt; myDictionaryOfWordAtPosition = new Dictionary&lt;Vector2, string&gt;();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private void Start()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myDictionaryOfWordAtPosition.Add(new Vector2(0, 0), "Aap");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myDictionaryOfWordAtPosition.Add(new Vector2(1, 1), "Noot");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myDictionaryOfWordAtPosition.Add(new Vector2(2, 2), "Mies");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foreach (KeyValuePair&lt;Vector2, string&gt; pair in myDictionaryOfWordAtPosition)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	Debug.Log("The word at location: " + pair.Key + " is: " + pair.Value);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	Debug.Log("The word at position (0, 0) = " + myDictionaryOfWordAtPosition[new Vector2(0, 0)]);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nl"/>
              <a:t>	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Lesson 03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List &amp; Dictionary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List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Een list is wat het zegt, een lijst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Een lijst kan ongeveer 2 miljard items opslaan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Lists zijn handig omdat je ze makkelijk aan kan passen in tegenstelling tot een array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Lists zijn super efficient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Dictionary - Opdracht 1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Maak een dictioanry aan van 10 woorden die gekoppeld zijn aan 10 zinnen.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Debug.log voor elk woord in de lijst de zin die er bij hoort.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nl"/>
              <a:t>dus Debug.Log(“Input: ” + pair.key + “ Response: ” + pair.value);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Input: Aap Response: De aap is raar etc.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Voorbeeld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75"/>
            <a:ext cx="66960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Foreach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Een foreach is bijna hetzelfde als een for- en while loop maar dan net wat anders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foreach geeft meer controle (dit wordt handig wanneer je met custom types gaat werken zoals classes)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List - Opdracht 1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Maak een list aan die ‘numbersList’ heet en vul deze doormiddel van een for loop met de cijfers 0 t/m 100.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Debug.Log alle items in de List doormiddel van een foreach loop.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Remove / RemoveAt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Items in een List kan je ook makkelijk verwijderen. Bijvoorbeeld een enemy wanneer deze doodgaat.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Dit doe je door myList.Remove(enemy); te gebruiken.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nl"/>
              <a:t>Wanneer je een bepaalde waarde op vaste locatie wilt verwijderen gebruik je myList.RemoveAt(10);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Voorbeeld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52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List - Opdarcht 2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Maak een lijst en vul deze met de nummers 0 t/m 10.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Zorg dat wanneer je een bepaalde knop indrukt dat de het laatste element in de lijst verwijderd wordt en debug.log dan de lijst.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Zorg dat wanneer de lijst leeg is er een debug.log verschijnt die zegt dat de lijst leeg is.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Zorg dat er geen error komt.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Dictionary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Een dictionary zijn eigenlijk twee lists die gekoppeld zijn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Elemented zijn makkelijker op te zoeken in een dictionary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Voorbeeld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66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