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E0A89-FE5C-4645-92FA-7009DEA2FFE0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913B-CB9C-48DB-9F05-AA8217C68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PPC – Lesson 03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Lerps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Lerps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Waarde</a:t>
            </a:r>
            <a:r>
              <a:rPr lang="en-US" dirty="0" smtClean="0"/>
              <a:t> A], [</a:t>
            </a:r>
            <a:r>
              <a:rPr lang="en-US" dirty="0" err="1" smtClean="0"/>
              <a:t>Waarde</a:t>
            </a:r>
            <a:r>
              <a:rPr lang="en-US" dirty="0" smtClean="0"/>
              <a:t> B], [</a:t>
            </a:r>
            <a:r>
              <a:rPr lang="en-US" dirty="0" err="1" smtClean="0"/>
              <a:t>Positie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schaal</a:t>
            </a:r>
            <a:r>
              <a:rPr lang="en-US" dirty="0" smtClean="0"/>
              <a:t> van 0 -1]</a:t>
            </a:r>
          </a:p>
          <a:p>
            <a:r>
              <a:rPr lang="en-US" dirty="0" smtClean="0"/>
              <a:t>Vectors, </a:t>
            </a:r>
            <a:r>
              <a:rPr lang="en-US" dirty="0" err="1" smtClean="0"/>
              <a:t>ints</a:t>
            </a:r>
            <a:r>
              <a:rPr lang="en-US" dirty="0" smtClean="0"/>
              <a:t>, floats, colors, quaternions</a:t>
            </a:r>
          </a:p>
          <a:p>
            <a:r>
              <a:rPr lang="nl-NL" dirty="0" smtClean="0"/>
              <a:t>Bied veiligheid, neemt werkt uit handen</a:t>
            </a:r>
          </a:p>
          <a:p>
            <a:r>
              <a:rPr lang="nl-NL" dirty="0" smtClean="0"/>
              <a:t>Idee achter een </a:t>
            </a:r>
            <a:r>
              <a:rPr lang="nl-NL" dirty="0" err="1" smtClean="0"/>
              <a:t>lerp</a:t>
            </a:r>
            <a:r>
              <a:rPr lang="nl-NL" dirty="0" smtClean="0"/>
              <a:t> ook anders gebruiken (string tekst</a:t>
            </a:r>
            <a:r>
              <a:rPr lang="nl-NL" dirty="0" smtClean="0"/>
              <a:t>)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lerp</a:t>
            </a:r>
            <a:r>
              <a:rPr lang="nl-NL" dirty="0" smtClean="0"/>
              <a:t> gebruikt meestal 4 variables(a, b, </a:t>
            </a:r>
            <a:r>
              <a:rPr lang="nl-NL" dirty="0" err="1" smtClean="0"/>
              <a:t>currentT</a:t>
            </a:r>
            <a:r>
              <a:rPr lang="nl-NL" dirty="0" smtClean="0"/>
              <a:t>, </a:t>
            </a:r>
            <a:r>
              <a:rPr lang="nl-NL" dirty="0" err="1" smtClean="0"/>
              <a:t>totalT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216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 </a:t>
            </a:r>
            <a:r>
              <a:rPr lang="en-US" dirty="0" err="1" smtClean="0"/>
              <a:t>mee</a:t>
            </a:r>
            <a:r>
              <a:rPr lang="en-US" dirty="0" smtClean="0"/>
              <a:t> met de </a:t>
            </a:r>
            <a:r>
              <a:rPr lang="en-US" dirty="0" err="1" smtClean="0"/>
              <a:t>uitleg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Sprite in unity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krijge</a:t>
            </a:r>
            <a:r>
              <a:rPr lang="en-US" dirty="0" err="1" smtClean="0"/>
              <a:t>n</a:t>
            </a:r>
            <a:r>
              <a:rPr lang="en-US" dirty="0" smtClean="0"/>
              <a:t>. </a:t>
            </a:r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script </a:t>
            </a:r>
            <a:r>
              <a:rPr lang="en-US" dirty="0" err="1" smtClean="0"/>
              <a:t>welke</a:t>
            </a:r>
            <a:r>
              <a:rPr lang="en-US" dirty="0" smtClean="0"/>
              <a:t> je op het </a:t>
            </a:r>
            <a:r>
              <a:rPr lang="en-US" dirty="0" err="1" smtClean="0"/>
              <a:t>gameObject</a:t>
            </a:r>
            <a:r>
              <a:rPr lang="en-US" dirty="0" smtClean="0"/>
              <a:t> met de sprite </a:t>
            </a:r>
            <a:r>
              <a:rPr lang="en-US" dirty="0" err="1" smtClean="0"/>
              <a:t>plaatst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alpha van de sprite </a:t>
            </a:r>
            <a:r>
              <a:rPr lang="en-US" dirty="0" err="1" smtClean="0"/>
              <a:t>aangepast</a:t>
            </a:r>
            <a:r>
              <a:rPr lang="en-US" dirty="0" smtClean="0"/>
              <a:t> word van 255f </a:t>
            </a:r>
            <a:r>
              <a:rPr lang="en-US" dirty="0" err="1" smtClean="0"/>
              <a:t>naar</a:t>
            </a:r>
            <a:r>
              <a:rPr lang="en-US" dirty="0" smtClean="0"/>
              <a:t> 0f in 4 </a:t>
            </a:r>
            <a:r>
              <a:rPr lang="en-US" dirty="0" err="1" smtClean="0"/>
              <a:t>seconden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Hint: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GetComponent</a:t>
            </a:r>
            <a:r>
              <a:rPr lang="en-US" dirty="0" smtClean="0"/>
              <a:t>&lt;</a:t>
            </a:r>
            <a:r>
              <a:rPr lang="en-US" dirty="0" err="1" smtClean="0"/>
              <a:t>SpriteRenderer</a:t>
            </a:r>
            <a:r>
              <a:rPr lang="en-US" dirty="0" smtClean="0"/>
              <a:t>&gt;().</a:t>
            </a:r>
            <a:r>
              <a:rPr lang="en-US" dirty="0" err="1" smtClean="0"/>
              <a:t>sprite.color</a:t>
            </a:r>
            <a:r>
              <a:rPr lang="en-US" dirty="0" smtClean="0"/>
              <a:t> om de </a:t>
            </a:r>
            <a:r>
              <a:rPr lang="en-US" dirty="0" err="1" smtClean="0"/>
              <a:t>kleur</a:t>
            </a:r>
            <a:r>
              <a:rPr lang="en-US" dirty="0" smtClean="0"/>
              <a:t> van de sprite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passen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2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guard character van punt A </a:t>
            </a:r>
            <a:r>
              <a:rPr lang="en-US" dirty="0" err="1" smtClean="0"/>
              <a:t>naar</a:t>
            </a:r>
            <a:r>
              <a:rPr lang="en-US" dirty="0" smtClean="0"/>
              <a:t> punt B </a:t>
            </a:r>
            <a:r>
              <a:rPr lang="en-US" dirty="0" err="1" smtClean="0"/>
              <a:t>lopen</a:t>
            </a:r>
            <a:r>
              <a:rPr lang="en-US" dirty="0" smtClean="0"/>
              <a:t>. In </a:t>
            </a:r>
            <a:r>
              <a:rPr lang="en-US" dirty="0" err="1" smtClean="0"/>
              <a:t>plaats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, </a:t>
            </a:r>
            <a:r>
              <a:rPr lang="en-US" dirty="0" err="1" smtClean="0"/>
              <a:t>willen</a:t>
            </a:r>
            <a:r>
              <a:rPr lang="en-US" dirty="0" smtClean="0"/>
              <a:t> we </a:t>
            </a:r>
            <a:r>
              <a:rPr lang="en-US" dirty="0" err="1" smtClean="0"/>
              <a:t>dat</a:t>
            </a:r>
            <a:r>
              <a:rPr lang="en-US" dirty="0" smtClean="0"/>
              <a:t> het character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gebaseerd</a:t>
            </a:r>
            <a:r>
              <a:rPr lang="en-US" dirty="0" smtClean="0"/>
              <a:t> op </a:t>
            </a:r>
            <a:r>
              <a:rPr lang="en-US" dirty="0" err="1" smtClean="0"/>
              <a:t>snelheid</a:t>
            </a:r>
            <a:r>
              <a:rPr lang="en-US" dirty="0" smtClean="0"/>
              <a:t> </a:t>
            </a:r>
            <a:r>
              <a:rPr lang="en-US" dirty="0" err="1" smtClean="0"/>
              <a:t>doet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Vector3.Lerp(</a:t>
            </a:r>
            <a:r>
              <a:rPr lang="en-US" dirty="0" err="1" smtClean="0"/>
              <a:t>PuntA</a:t>
            </a:r>
            <a:r>
              <a:rPr lang="en-US" dirty="0" smtClean="0"/>
              <a:t>, </a:t>
            </a:r>
            <a:r>
              <a:rPr lang="en-US" dirty="0" err="1" smtClean="0"/>
              <a:t>PuntB</a:t>
            </a:r>
            <a:r>
              <a:rPr lang="en-US" dirty="0" smtClean="0"/>
              <a:t>, </a:t>
            </a:r>
            <a:r>
              <a:rPr lang="en-US" dirty="0" err="1" smtClean="0"/>
              <a:t>positie</a:t>
            </a:r>
            <a:r>
              <a:rPr lang="en-US" dirty="0" smtClean="0"/>
              <a:t> op </a:t>
            </a:r>
            <a:r>
              <a:rPr lang="en-US" dirty="0" err="1" smtClean="0"/>
              <a:t>schaal</a:t>
            </a:r>
            <a:r>
              <a:rPr lang="en-US" dirty="0" smtClean="0"/>
              <a:t> van 0 - 1).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L3rp h4cking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lerp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timer</a:t>
            </a:r>
          </a:p>
          <a:p>
            <a:r>
              <a:rPr lang="en-US" dirty="0" err="1" smtClean="0"/>
              <a:t>Time.DeltaTime</a:t>
            </a:r>
            <a:r>
              <a:rPr lang="en-US" dirty="0" smtClean="0"/>
              <a:t> * 3f </a:t>
            </a:r>
            <a:r>
              <a:rPr lang="en-US" dirty="0" err="1" smtClean="0"/>
              <a:t>zorgt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smooth movement</a:t>
            </a:r>
          </a:p>
          <a:p>
            <a:r>
              <a:rPr lang="en-US" dirty="0" smtClean="0"/>
              <a:t>Maar.. Het object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nooit</a:t>
            </a:r>
            <a:r>
              <a:rPr lang="en-US" dirty="0" smtClean="0"/>
              <a:t> op de </a:t>
            </a:r>
            <a:r>
              <a:rPr lang="en-US" dirty="0" err="1" smtClean="0"/>
              <a:t>exacte</a:t>
            </a:r>
            <a:r>
              <a:rPr lang="en-US" dirty="0" smtClean="0"/>
              <a:t> </a:t>
            </a:r>
            <a:r>
              <a:rPr lang="en-US" dirty="0" err="1" smtClean="0"/>
              <a:t>positie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8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#3 [Lerp </a:t>
            </a:r>
            <a:r>
              <a:rPr lang="en-US" dirty="0" smtClean="0"/>
              <a:t>Hacking]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camera script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zorgt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camera smooth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object </a:t>
            </a:r>
            <a:r>
              <a:rPr lang="en-US" dirty="0" err="1" smtClean="0"/>
              <a:t>beweegt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06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226</Words>
  <Application>Microsoft Office PowerPoint</Application>
  <PresentationFormat>Breedbeeld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PPC – Lesson 03</vt:lpstr>
      <vt:lpstr>Lerps</vt:lpstr>
      <vt:lpstr>Opdracht #1</vt:lpstr>
      <vt:lpstr>Opdracht #2</vt:lpstr>
      <vt:lpstr>L3rp h4cking</vt:lpstr>
      <vt:lpstr>Opdracht #3 [Lerp Hacking]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 User</dc:creator>
  <cp:lastModifiedBy>Windows User</cp:lastModifiedBy>
  <cp:revision>9</cp:revision>
  <dcterms:created xsi:type="dcterms:W3CDTF">2016-01-05T14:18:47Z</dcterms:created>
  <dcterms:modified xsi:type="dcterms:W3CDTF">2016-01-08T11:35:50Z</dcterms:modified>
</cp:coreProperties>
</file>