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Lesson 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subject[] lessonSubjects = new subject[] {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nl"/>
              <a:t>debugging, safety, properties, interfaces </a:t>
            </a:r>
          </a:p>
          <a:p>
            <a:pPr indent="457200" lvl="0" marL="457200" algn="l">
              <a:spcBef>
                <a:spcPts val="0"/>
              </a:spcBef>
              <a:buNone/>
            </a:pPr>
            <a:r>
              <a:rPr lang="nl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Debuggen zeg je o.O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Meer dan alleen Debug.Log plaatsen.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Kan object meegeven waar de log vandaan komt.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Gebruik om te achterhalen of bepaalde stukken code wel uitgevoerd worden.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Opdracht 1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Download project en fix alle issues hieronder.</a:t>
            </a:r>
          </a:p>
          <a:p>
            <a:pPr lvl="0" rtl="0">
              <a:spcBef>
                <a:spcPts val="0"/>
              </a:spcBef>
              <a:buNone/>
            </a:pPr>
            <a:r>
              <a:rPr lang="nl"/>
              <a:t>Issues: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Sprites zijn blurry.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Er komt een error als ik opstart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Beide knights moeten loggen dat ze er zijn en de distance tot de orc.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Safety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Stoppen voordat er 100 errors gegooid worden.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Zeker weten dat iets bestaat anders negeren.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Properties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niet private maar ook niet public.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veiligheid als je met meer werkt en voor jezelf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Interfaces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Template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Makkelijker implementeren en nooit meer vergeten welke functies nodig zijn.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Inheritance van een class mag je zelf kiezen welke functies je overneemt.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nl"/>
              <a:t>Interface is verplicht.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"/>
              <a:t>opdracht 1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nl"/>
              <a:t>Bedenk zelf een situatie waarin een interface handig zou zijn en maak daar een super simpele implementatie van.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