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5" r:id="rId3"/>
    <p:sldId id="266" r:id="rId4"/>
    <p:sldId id="270" r:id="rId5"/>
    <p:sldId id="269" r:id="rId6"/>
    <p:sldId id="271" r:id="rId7"/>
    <p:sldId id="272" r:id="rId8"/>
    <p:sldId id="273" r:id="rId9"/>
    <p:sldId id="267" r:id="rId10"/>
    <p:sldId id="278" r:id="rId11"/>
    <p:sldId id="276" r:id="rId12"/>
    <p:sldId id="264" r:id="rId13"/>
    <p:sldId id="277" r:id="rId14"/>
    <p:sldId id="280" r:id="rId15"/>
    <p:sldId id="27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82269" autoAdjust="0"/>
  </p:normalViewPr>
  <p:slideViewPr>
    <p:cSldViewPr snapToGrid="0">
      <p:cViewPr>
        <p:scale>
          <a:sx n="50" d="100"/>
          <a:sy n="50" d="100"/>
        </p:scale>
        <p:origin x="2862" y="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AD8EF-121A-4DA9-8F56-3CF83EF2424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D8575-EA7E-4817-B2E5-52B3AEB855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99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D8575-EA7E-4817-B2E5-52B3AEB855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6845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Code beheert</a:t>
            </a:r>
            <a:r>
              <a:rPr lang="nl-NL" baseline="0" dirty="0" smtClean="0"/>
              <a:t> zichzelf!</a:t>
            </a:r>
          </a:p>
          <a:p>
            <a:r>
              <a:rPr lang="nl-NL" baseline="0" dirty="0" smtClean="0"/>
              <a:t>Voorbeeld:</a:t>
            </a:r>
          </a:p>
          <a:p>
            <a:r>
              <a:rPr lang="nl-NL" baseline="0" dirty="0" smtClean="0"/>
              <a:t>Grote stad, allemaal winkels, brandweer, politie.</a:t>
            </a:r>
          </a:p>
          <a:p>
            <a:r>
              <a:rPr lang="nl-NL" baseline="0" dirty="0" smtClean="0"/>
              <a:t>Kat in de boom, dan komt de brandweer van pas.</a:t>
            </a:r>
          </a:p>
          <a:p>
            <a:r>
              <a:rPr lang="nl-NL" baseline="0" dirty="0" smtClean="0"/>
              <a:t>Brandweer hoeft niet constant op de kat te letten.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D8575-EA7E-4817-B2E5-52B3AEB8556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5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Code beheert</a:t>
            </a:r>
            <a:r>
              <a:rPr lang="nl-NL" baseline="0" dirty="0" smtClean="0"/>
              <a:t> zichzelf!</a:t>
            </a:r>
          </a:p>
          <a:p>
            <a:r>
              <a:rPr lang="nl-NL" baseline="0" dirty="0" smtClean="0"/>
              <a:t>Voorbeeld:</a:t>
            </a:r>
          </a:p>
          <a:p>
            <a:r>
              <a:rPr lang="nl-NL" baseline="0" dirty="0" smtClean="0"/>
              <a:t>Grote stad, allemaal winkels, brandweer, politie.</a:t>
            </a:r>
          </a:p>
          <a:p>
            <a:r>
              <a:rPr lang="nl-NL" baseline="0" dirty="0" smtClean="0"/>
              <a:t>Kat in de boom, dan komt de brandweer van pas.</a:t>
            </a:r>
          </a:p>
          <a:p>
            <a:r>
              <a:rPr lang="nl-NL" baseline="0" dirty="0" smtClean="0"/>
              <a:t>Brandweer hoeft niet constant op de kat te letten.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D8575-EA7E-4817-B2E5-52B3AEB8556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45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D8575-EA7E-4817-B2E5-52B3AEB855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47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D8575-EA7E-4817-B2E5-52B3AEB855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08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D8575-EA7E-4817-B2E5-52B3AEB855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44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D8575-EA7E-4817-B2E5-52B3AEB855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42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D8575-EA7E-4817-B2E5-52B3AEB855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82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Code beheert</a:t>
            </a:r>
            <a:r>
              <a:rPr lang="nl-NL" baseline="0" dirty="0" smtClean="0"/>
              <a:t> zichzelf!</a:t>
            </a:r>
          </a:p>
          <a:p>
            <a:r>
              <a:rPr lang="nl-NL" baseline="0" dirty="0" smtClean="0"/>
              <a:t>Voorbeeld:</a:t>
            </a:r>
          </a:p>
          <a:p>
            <a:r>
              <a:rPr lang="nl-NL" baseline="0" dirty="0" smtClean="0"/>
              <a:t>Grote stad, allemaal winkels, brandweer, politie.</a:t>
            </a:r>
          </a:p>
          <a:p>
            <a:r>
              <a:rPr lang="nl-NL" baseline="0" dirty="0" smtClean="0"/>
              <a:t>Kat in de boom, dan komt de brandweer van pas.</a:t>
            </a:r>
          </a:p>
          <a:p>
            <a:r>
              <a:rPr lang="nl-NL" baseline="0" dirty="0" smtClean="0"/>
              <a:t>Brandweer hoeft niet constant op de kat te letten.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D8575-EA7E-4817-B2E5-52B3AEB855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49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Code beheert</a:t>
            </a:r>
            <a:r>
              <a:rPr lang="nl-NL" baseline="0" dirty="0" smtClean="0"/>
              <a:t> zichzelf!</a:t>
            </a:r>
          </a:p>
          <a:p>
            <a:r>
              <a:rPr lang="nl-NL" baseline="0" dirty="0" smtClean="0"/>
              <a:t>Voorbeeld:</a:t>
            </a:r>
          </a:p>
          <a:p>
            <a:r>
              <a:rPr lang="nl-NL" baseline="0" dirty="0" smtClean="0"/>
              <a:t>Grote stad, allemaal winkels, brandweer, politie.</a:t>
            </a:r>
          </a:p>
          <a:p>
            <a:r>
              <a:rPr lang="nl-NL" baseline="0" dirty="0" smtClean="0"/>
              <a:t>Kat in de boom, dan komt de brandweer van pas.</a:t>
            </a:r>
          </a:p>
          <a:p>
            <a:r>
              <a:rPr lang="nl-NL" baseline="0" dirty="0" smtClean="0"/>
              <a:t>Brandweer hoeft niet constant op de kat te letten.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D8575-EA7E-4817-B2E5-52B3AEB855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26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Code beheert</a:t>
            </a:r>
            <a:r>
              <a:rPr lang="nl-NL" baseline="0" dirty="0" smtClean="0"/>
              <a:t> zichzelf!</a:t>
            </a:r>
          </a:p>
          <a:p>
            <a:r>
              <a:rPr lang="nl-NL" baseline="0" dirty="0" smtClean="0"/>
              <a:t>Voorbeeld:</a:t>
            </a:r>
          </a:p>
          <a:p>
            <a:r>
              <a:rPr lang="nl-NL" baseline="0" dirty="0" smtClean="0"/>
              <a:t>Grote stad, allemaal winkels, brandweer, politie.</a:t>
            </a:r>
          </a:p>
          <a:p>
            <a:r>
              <a:rPr lang="nl-NL" baseline="0" dirty="0" smtClean="0"/>
              <a:t>Kat in de boom, dan komt de brandweer van pas.</a:t>
            </a:r>
          </a:p>
          <a:p>
            <a:r>
              <a:rPr lang="nl-NL" baseline="0" dirty="0" smtClean="0"/>
              <a:t>Brandweer hoeft niet constant op de kat te letten.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D8575-EA7E-4817-B2E5-52B3AEB8556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64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DB40-1302-41AD-90AD-12D1D5337234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CDFC-CFE2-4F60-9317-ABB568E758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14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DB40-1302-41AD-90AD-12D1D5337234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CDFC-CFE2-4F60-9317-ABB568E758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8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DB40-1302-41AD-90AD-12D1D5337234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CDFC-CFE2-4F60-9317-ABB568E758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4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DB40-1302-41AD-90AD-12D1D5337234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CDFC-CFE2-4F60-9317-ABB568E758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94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DB40-1302-41AD-90AD-12D1D5337234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CDFC-CFE2-4F60-9317-ABB568E758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8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DB40-1302-41AD-90AD-12D1D5337234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CDFC-CFE2-4F60-9317-ABB568E758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72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DB40-1302-41AD-90AD-12D1D5337234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CDFC-CFE2-4F60-9317-ABB568E758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92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DB40-1302-41AD-90AD-12D1D5337234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CDFC-CFE2-4F60-9317-ABB568E758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71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DB40-1302-41AD-90AD-12D1D5337234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CDFC-CFE2-4F60-9317-ABB568E758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93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DB40-1302-41AD-90AD-12D1D5337234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CDFC-CFE2-4F60-9317-ABB568E758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57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DB40-1302-41AD-90AD-12D1D5337234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CDFC-CFE2-4F60-9317-ABB568E758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98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9DB40-1302-41AD-90AD-12D1D5337234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2CDFC-CFE2-4F60-9317-ABB568E758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56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Delegating and actions</a:t>
            </a:r>
            <a:endParaRPr lang="en-US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Brought to you by team </a:t>
            </a:r>
            <a:r>
              <a:rPr lang="en-US" dirty="0" err="1" smtClean="0"/>
              <a:t>Crackie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67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7170" name="Picture 2" descr="http://puu.sh/mvrph/856302ac6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574" y="1825625"/>
            <a:ext cx="5360851" cy="326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818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puu.sh/mvpNk/da461758b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787" y="2466974"/>
            <a:ext cx="7991475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44417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puu.sh/mvpFG/9c5a9fbd7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2" y="519112"/>
            <a:ext cx="8601075" cy="579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4630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Opdracht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Schrijf, net zoals in het voorbeeld, een systeempje dat een User (op </a:t>
            </a:r>
            <a:r>
              <a:rPr lang="nl-NL" dirty="0" err="1" smtClean="0"/>
              <a:t>Youtube</a:t>
            </a:r>
            <a:r>
              <a:rPr lang="nl-NL" dirty="0" smtClean="0"/>
              <a:t> of w/e) inligt wanneer zijn favoriete </a:t>
            </a:r>
            <a:r>
              <a:rPr lang="nl-NL" dirty="0" err="1" smtClean="0"/>
              <a:t>Youtuber</a:t>
            </a:r>
            <a:r>
              <a:rPr lang="nl-NL" dirty="0" smtClean="0"/>
              <a:t> een nieuwe video uitbrengt. Wanneer er een nieuwe video is moet de User uiten dat hij blij is.</a:t>
            </a:r>
            <a:endParaRPr lang="nl-NL" dirty="0"/>
          </a:p>
          <a:p>
            <a:r>
              <a:rPr lang="nl-NL" dirty="0" smtClean="0"/>
              <a:t>Zorg dat de </a:t>
            </a:r>
            <a:r>
              <a:rPr lang="nl-NL" dirty="0" err="1" smtClean="0"/>
              <a:t>Youtuber</a:t>
            </a:r>
            <a:r>
              <a:rPr lang="nl-NL" dirty="0" smtClean="0"/>
              <a:t> class iedere 5 seconden een nieuwe video maakt.</a:t>
            </a:r>
          </a:p>
          <a:p>
            <a:r>
              <a:rPr lang="nl-NL" dirty="0" smtClean="0"/>
              <a:t>Zorg ervoor dat de User na +- 20 seconden zichzelf </a:t>
            </a:r>
            <a:r>
              <a:rPr lang="nl-NL" dirty="0" err="1" smtClean="0"/>
              <a:t>unsubscribed</a:t>
            </a:r>
            <a:r>
              <a:rPr lang="nl-NL" dirty="0" smtClean="0"/>
              <a:t> van de </a:t>
            </a:r>
            <a:r>
              <a:rPr lang="nl-NL" dirty="0" err="1" smtClean="0"/>
              <a:t>Youtuber</a:t>
            </a:r>
            <a:r>
              <a:rPr lang="nl-NL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4963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095" y="365125"/>
            <a:ext cx="7723809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8371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375" y="365125"/>
            <a:ext cx="9239250" cy="586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3789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Subscriptions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Publishers </a:t>
            </a:r>
            <a:r>
              <a:rPr lang="en-US" dirty="0" err="1" smtClean="0"/>
              <a:t>en</a:t>
            </a:r>
            <a:r>
              <a:rPr lang="en-US" dirty="0" smtClean="0"/>
              <a:t> Subscriptions.</a:t>
            </a:r>
          </a:p>
          <a:p>
            <a:r>
              <a:rPr lang="nl-NL" dirty="0" smtClean="0"/>
              <a:t>Actie en reactie.</a:t>
            </a:r>
          </a:p>
          <a:p>
            <a:r>
              <a:rPr lang="nl-NL" dirty="0" smtClean="0"/>
              <a:t>Om actief te maken moet een functie zichzelf eerst ‘</a:t>
            </a:r>
            <a:r>
              <a:rPr lang="nl-NL" dirty="0" err="1" smtClean="0"/>
              <a:t>subscriben</a:t>
            </a:r>
            <a:r>
              <a:rPr lang="nl-NL" dirty="0" smtClean="0"/>
              <a:t>’.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3363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Subscriptions</a:t>
            </a: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hthoek 5"/>
          <p:cNvSpPr/>
          <p:nvPr/>
        </p:nvSpPr>
        <p:spPr>
          <a:xfrm>
            <a:off x="1899138" y="2579077"/>
            <a:ext cx="1531815" cy="15318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</a:p>
          <a:p>
            <a:pPr algn="ctr"/>
            <a:r>
              <a:rPr lang="en-US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(Interaction)</a:t>
            </a:r>
            <a:endParaRPr lang="en-US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hthoek 7"/>
          <p:cNvSpPr/>
          <p:nvPr/>
        </p:nvSpPr>
        <p:spPr>
          <a:xfrm>
            <a:off x="4491891" y="2575177"/>
            <a:ext cx="1531815" cy="15318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Button</a:t>
            </a:r>
          </a:p>
          <a:p>
            <a:pPr algn="ctr"/>
            <a:r>
              <a:rPr lang="en-US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(Publisher)</a:t>
            </a:r>
            <a:endParaRPr lang="en-US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hthoek 8"/>
          <p:cNvSpPr/>
          <p:nvPr/>
        </p:nvSpPr>
        <p:spPr>
          <a:xfrm>
            <a:off x="7084644" y="1690688"/>
            <a:ext cx="1531815" cy="15318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Systeem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(Subscriber)</a:t>
            </a:r>
            <a:endParaRPr lang="en-US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hthoek 9"/>
          <p:cNvSpPr/>
          <p:nvPr/>
        </p:nvSpPr>
        <p:spPr>
          <a:xfrm>
            <a:off x="7084643" y="3476022"/>
            <a:ext cx="1531815" cy="15318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Animatie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(Subscriber)</a:t>
            </a:r>
            <a:endParaRPr lang="en-US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Rechte verbindingslijn met pijl 10"/>
          <p:cNvCxnSpPr>
            <a:stCxn id="6" idx="3"/>
            <a:endCxn id="8" idx="1"/>
          </p:cNvCxnSpPr>
          <p:nvPr/>
        </p:nvCxnSpPr>
        <p:spPr>
          <a:xfrm flipV="1">
            <a:off x="3430953" y="3341085"/>
            <a:ext cx="1060938" cy="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Rechte verbindingslijn met pijl 12"/>
          <p:cNvCxnSpPr>
            <a:stCxn id="8" idx="3"/>
            <a:endCxn id="9" idx="1"/>
          </p:cNvCxnSpPr>
          <p:nvPr/>
        </p:nvCxnSpPr>
        <p:spPr>
          <a:xfrm flipV="1">
            <a:off x="6023706" y="2456596"/>
            <a:ext cx="1060938" cy="884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Rechte verbindingslijn met pijl 14"/>
          <p:cNvCxnSpPr>
            <a:stCxn id="8" idx="3"/>
            <a:endCxn id="10" idx="1"/>
          </p:cNvCxnSpPr>
          <p:nvPr/>
        </p:nvCxnSpPr>
        <p:spPr>
          <a:xfrm>
            <a:off x="6023706" y="3341085"/>
            <a:ext cx="1060937" cy="900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1598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Subscriptions</a:t>
            </a: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hthoek 5"/>
          <p:cNvSpPr/>
          <p:nvPr/>
        </p:nvSpPr>
        <p:spPr>
          <a:xfrm>
            <a:off x="1899138" y="2579077"/>
            <a:ext cx="1531815" cy="15318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</a:p>
          <a:p>
            <a:pPr algn="ctr"/>
            <a:r>
              <a:rPr lang="en-US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(Interaction)</a:t>
            </a:r>
            <a:endParaRPr lang="en-US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hthoek 7"/>
          <p:cNvSpPr/>
          <p:nvPr/>
        </p:nvSpPr>
        <p:spPr>
          <a:xfrm>
            <a:off x="4491891" y="2575177"/>
            <a:ext cx="1531815" cy="15318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Button</a:t>
            </a:r>
          </a:p>
          <a:p>
            <a:pPr algn="ctr"/>
            <a:r>
              <a:rPr lang="en-US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(Publisher)</a:t>
            </a:r>
            <a:endParaRPr lang="en-US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hthoek 8"/>
          <p:cNvSpPr/>
          <p:nvPr/>
        </p:nvSpPr>
        <p:spPr>
          <a:xfrm>
            <a:off x="7084644" y="1690688"/>
            <a:ext cx="1531815" cy="15318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Systeem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(Subscriber)</a:t>
            </a:r>
            <a:endParaRPr lang="en-US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hthoek 9"/>
          <p:cNvSpPr/>
          <p:nvPr/>
        </p:nvSpPr>
        <p:spPr>
          <a:xfrm>
            <a:off x="7084643" y="3476022"/>
            <a:ext cx="1531815" cy="15318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Animatie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(Subscriber)</a:t>
            </a:r>
            <a:endParaRPr lang="en-US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Rechte verbindingslijn met pijl 10"/>
          <p:cNvCxnSpPr>
            <a:stCxn id="6" idx="3"/>
            <a:endCxn id="8" idx="1"/>
          </p:cNvCxnSpPr>
          <p:nvPr/>
        </p:nvCxnSpPr>
        <p:spPr>
          <a:xfrm flipV="1">
            <a:off x="3430953" y="3341085"/>
            <a:ext cx="1060938" cy="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Rechte verbindingslijn met pijl 12"/>
          <p:cNvCxnSpPr>
            <a:stCxn id="8" idx="3"/>
            <a:endCxn id="9" idx="1"/>
          </p:cNvCxnSpPr>
          <p:nvPr/>
        </p:nvCxnSpPr>
        <p:spPr>
          <a:xfrm flipV="1">
            <a:off x="6023706" y="2456596"/>
            <a:ext cx="1060938" cy="8844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Rechte verbindingslijn met pijl 14"/>
          <p:cNvCxnSpPr>
            <a:stCxn id="8" idx="3"/>
            <a:endCxn id="10" idx="1"/>
          </p:cNvCxnSpPr>
          <p:nvPr/>
        </p:nvCxnSpPr>
        <p:spPr>
          <a:xfrm>
            <a:off x="6023706" y="3341085"/>
            <a:ext cx="1060937" cy="9008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kstvak 4"/>
          <p:cNvSpPr txBox="1"/>
          <p:nvPr/>
        </p:nvSpPr>
        <p:spPr>
          <a:xfrm>
            <a:off x="4366368" y="2031893"/>
            <a:ext cx="178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‘</a:t>
            </a:r>
            <a:r>
              <a:rPr lang="nl-NL" dirty="0" err="1" smtClean="0"/>
              <a:t>OnButtonClick</a:t>
            </a:r>
            <a:r>
              <a:rPr lang="nl-NL" dirty="0" smtClean="0"/>
              <a:t>()’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55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Subscriptions</a:t>
            </a: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hthoek 5"/>
          <p:cNvSpPr/>
          <p:nvPr/>
        </p:nvSpPr>
        <p:spPr>
          <a:xfrm>
            <a:off x="1899138" y="2579077"/>
            <a:ext cx="1531815" cy="15318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</a:p>
          <a:p>
            <a:pPr algn="ctr"/>
            <a:r>
              <a:rPr lang="en-US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(Interaction)</a:t>
            </a:r>
            <a:endParaRPr lang="en-US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hthoek 7"/>
          <p:cNvSpPr/>
          <p:nvPr/>
        </p:nvSpPr>
        <p:spPr>
          <a:xfrm>
            <a:off x="4491891" y="2575177"/>
            <a:ext cx="1531815" cy="15318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Button</a:t>
            </a:r>
          </a:p>
          <a:p>
            <a:pPr algn="ctr"/>
            <a:r>
              <a:rPr lang="en-US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(Publisher)</a:t>
            </a:r>
            <a:endParaRPr lang="en-US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hthoek 8"/>
          <p:cNvSpPr/>
          <p:nvPr/>
        </p:nvSpPr>
        <p:spPr>
          <a:xfrm>
            <a:off x="7084644" y="1690688"/>
            <a:ext cx="1531815" cy="15318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Systeem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(Subscriber)</a:t>
            </a:r>
            <a:endParaRPr lang="en-US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hthoek 9"/>
          <p:cNvSpPr/>
          <p:nvPr/>
        </p:nvSpPr>
        <p:spPr>
          <a:xfrm>
            <a:off x="7084643" y="3476022"/>
            <a:ext cx="1531815" cy="15318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Animatie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(Subscriber)</a:t>
            </a:r>
            <a:endParaRPr lang="en-US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Rechte verbindingslijn met pijl 10"/>
          <p:cNvCxnSpPr>
            <a:stCxn id="6" idx="3"/>
            <a:endCxn id="8" idx="1"/>
          </p:cNvCxnSpPr>
          <p:nvPr/>
        </p:nvCxnSpPr>
        <p:spPr>
          <a:xfrm flipV="1">
            <a:off x="3430953" y="3341085"/>
            <a:ext cx="1060938" cy="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Rechte verbindingslijn met pijl 12"/>
          <p:cNvCxnSpPr>
            <a:stCxn id="8" idx="3"/>
            <a:endCxn id="9" idx="1"/>
          </p:cNvCxnSpPr>
          <p:nvPr/>
        </p:nvCxnSpPr>
        <p:spPr>
          <a:xfrm flipV="1">
            <a:off x="6023706" y="2456596"/>
            <a:ext cx="1060938" cy="8844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Rechte verbindingslijn met pijl 14"/>
          <p:cNvCxnSpPr>
            <a:stCxn id="8" idx="3"/>
            <a:endCxn id="10" idx="1"/>
          </p:cNvCxnSpPr>
          <p:nvPr/>
        </p:nvCxnSpPr>
        <p:spPr>
          <a:xfrm>
            <a:off x="6023706" y="3341085"/>
            <a:ext cx="1060937" cy="9008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kstvak 4"/>
          <p:cNvSpPr txBox="1"/>
          <p:nvPr/>
        </p:nvSpPr>
        <p:spPr>
          <a:xfrm>
            <a:off x="4366368" y="2031893"/>
            <a:ext cx="178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‘</a:t>
            </a:r>
            <a:r>
              <a:rPr lang="nl-NL" dirty="0" err="1" smtClean="0"/>
              <a:t>OnButtonClick</a:t>
            </a:r>
            <a:r>
              <a:rPr lang="nl-NL" dirty="0" smtClean="0"/>
              <a:t>()’</a:t>
            </a:r>
            <a:endParaRPr lang="en-US" dirty="0"/>
          </a:p>
        </p:txBody>
      </p:sp>
      <p:sp>
        <p:nvSpPr>
          <p:cNvPr id="12" name="Rechthoek 11"/>
          <p:cNvSpPr/>
          <p:nvPr/>
        </p:nvSpPr>
        <p:spPr>
          <a:xfrm>
            <a:off x="5552828" y="1690688"/>
            <a:ext cx="1996833" cy="331714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9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Poediepai</a:t>
            </a: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hthoek 8"/>
          <p:cNvSpPr/>
          <p:nvPr/>
        </p:nvSpPr>
        <p:spPr>
          <a:xfrm>
            <a:off x="7084644" y="1690688"/>
            <a:ext cx="1531815" cy="15318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Systeem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(Subscriber)</a:t>
            </a:r>
            <a:endParaRPr lang="en-US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hthoek 9"/>
          <p:cNvSpPr/>
          <p:nvPr/>
        </p:nvSpPr>
        <p:spPr>
          <a:xfrm>
            <a:off x="7084643" y="3476022"/>
            <a:ext cx="1531815" cy="15318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Button</a:t>
            </a:r>
          </a:p>
          <a:p>
            <a:pPr algn="ctr"/>
            <a:r>
              <a:rPr lang="en-US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(Subscriber)</a:t>
            </a:r>
            <a:endParaRPr lang="en-US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30" name="Picture 6" descr="https://s.ytimg.com/yts/img/avatar_720-vflYJnzBZ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370" y="1690688"/>
            <a:ext cx="1535967" cy="1535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https://s.ytimg.com/yts/img/avatar_720-vflYJnzBZ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369" y="3471870"/>
            <a:ext cx="1535967" cy="1535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8897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Poedipie</a:t>
            </a: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hthoek 5"/>
          <p:cNvSpPr/>
          <p:nvPr/>
        </p:nvSpPr>
        <p:spPr>
          <a:xfrm>
            <a:off x="1899138" y="2579077"/>
            <a:ext cx="1531815" cy="15318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</a:p>
          <a:p>
            <a:pPr algn="ctr"/>
            <a:r>
              <a:rPr lang="en-US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(Interaction)</a:t>
            </a:r>
            <a:endParaRPr lang="en-US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hthoek 8"/>
          <p:cNvSpPr/>
          <p:nvPr/>
        </p:nvSpPr>
        <p:spPr>
          <a:xfrm>
            <a:off x="7084644" y="1690688"/>
            <a:ext cx="1531815" cy="15318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Systeem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(Subscriber)</a:t>
            </a:r>
            <a:endParaRPr lang="en-US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hthoek 9"/>
          <p:cNvSpPr/>
          <p:nvPr/>
        </p:nvSpPr>
        <p:spPr>
          <a:xfrm>
            <a:off x="7084643" y="3476022"/>
            <a:ext cx="1531815" cy="15318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Button</a:t>
            </a:r>
          </a:p>
          <a:p>
            <a:pPr algn="ctr"/>
            <a:r>
              <a:rPr lang="en-US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(Subscriber)</a:t>
            </a:r>
            <a:endParaRPr lang="en-US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http://vignette4.wikia.nocookie.net/filthy-frank/images/a/a1/FUNNY-MONTAGE-3-YouTube.jpg/revision/latest?cb=2015112413494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138" y="2826530"/>
            <a:ext cx="1531693" cy="101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.ytimg.com/yts/img/avatar_720-vflYJnzBZ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370" y="1690688"/>
            <a:ext cx="1535967" cy="1535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https://s.ytimg.com/yts/img/avatar_720-vflYJnzBZ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369" y="3471870"/>
            <a:ext cx="1535967" cy="1535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36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Poedipie</a:t>
            </a: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hthoek 5"/>
          <p:cNvSpPr/>
          <p:nvPr/>
        </p:nvSpPr>
        <p:spPr>
          <a:xfrm>
            <a:off x="1899138" y="2579077"/>
            <a:ext cx="1531815" cy="15318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</a:p>
          <a:p>
            <a:pPr algn="ctr"/>
            <a:r>
              <a:rPr lang="en-US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(Interaction)</a:t>
            </a:r>
            <a:endParaRPr lang="en-US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hthoek 7"/>
          <p:cNvSpPr/>
          <p:nvPr/>
        </p:nvSpPr>
        <p:spPr>
          <a:xfrm>
            <a:off x="4491891" y="2575177"/>
            <a:ext cx="1531815" cy="15318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Button</a:t>
            </a:r>
          </a:p>
          <a:p>
            <a:pPr algn="ctr"/>
            <a:r>
              <a:rPr lang="en-US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(Publisher)</a:t>
            </a:r>
            <a:endParaRPr lang="en-US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hthoek 8"/>
          <p:cNvSpPr/>
          <p:nvPr/>
        </p:nvSpPr>
        <p:spPr>
          <a:xfrm>
            <a:off x="7084644" y="1690688"/>
            <a:ext cx="1531815" cy="15318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Systeem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(Subscriber)</a:t>
            </a:r>
            <a:endParaRPr lang="en-US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hthoek 9"/>
          <p:cNvSpPr/>
          <p:nvPr/>
        </p:nvSpPr>
        <p:spPr>
          <a:xfrm>
            <a:off x="7084643" y="3476022"/>
            <a:ext cx="1531815" cy="15318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Button</a:t>
            </a:r>
          </a:p>
          <a:p>
            <a:pPr algn="ctr"/>
            <a:r>
              <a:rPr lang="en-US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(Subscriber)</a:t>
            </a:r>
            <a:endParaRPr lang="en-US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Rechte verbindingslijn met pijl 10"/>
          <p:cNvCxnSpPr>
            <a:stCxn id="6" idx="3"/>
            <a:endCxn id="8" idx="1"/>
          </p:cNvCxnSpPr>
          <p:nvPr/>
        </p:nvCxnSpPr>
        <p:spPr>
          <a:xfrm flipV="1">
            <a:off x="3430953" y="3341085"/>
            <a:ext cx="1060938" cy="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Rechte verbindingslijn met pijl 12"/>
          <p:cNvCxnSpPr>
            <a:stCxn id="8" idx="3"/>
            <a:endCxn id="9" idx="1"/>
          </p:cNvCxnSpPr>
          <p:nvPr/>
        </p:nvCxnSpPr>
        <p:spPr>
          <a:xfrm flipV="1">
            <a:off x="6023706" y="2456596"/>
            <a:ext cx="1060938" cy="884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Rechte verbindingslijn met pijl 14"/>
          <p:cNvCxnSpPr>
            <a:stCxn id="8" idx="3"/>
            <a:endCxn id="10" idx="1"/>
          </p:cNvCxnSpPr>
          <p:nvPr/>
        </p:nvCxnSpPr>
        <p:spPr>
          <a:xfrm>
            <a:off x="6023706" y="3341085"/>
            <a:ext cx="1060937" cy="900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http://vignette4.wikia.nocookie.net/filthy-frank/images/a/a1/FUNNY-MONTAGE-3-YouTube.jpg/revision/latest?cb=2015112413494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138" y="2826530"/>
            <a:ext cx="1531693" cy="101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2.ytimg.com/vi/-rmfPnccKN4/hqdefaul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113" y="2768669"/>
            <a:ext cx="1533472" cy="115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.ytimg.com/yts/img/avatar_720-vflYJnzBZ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370" y="1690688"/>
            <a:ext cx="1535967" cy="1535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https://s.ytimg.com/yts/img/avatar_720-vflYJnzBZ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369" y="3471870"/>
            <a:ext cx="1535967" cy="1535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44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Voordelen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Flexibel</a:t>
            </a:r>
            <a:r>
              <a:rPr lang="en-US" dirty="0" smtClean="0"/>
              <a:t>.</a:t>
            </a:r>
            <a:endParaRPr lang="en-US" dirty="0"/>
          </a:p>
          <a:p>
            <a:r>
              <a:rPr lang="nl-NL" dirty="0" smtClean="0"/>
              <a:t>Controleerbaar.</a:t>
            </a:r>
          </a:p>
          <a:p>
            <a:r>
              <a:rPr lang="nl-NL" u="sng" dirty="0" smtClean="0"/>
              <a:t>Code/Objecten managen zichzelf.</a:t>
            </a:r>
          </a:p>
          <a:p>
            <a:r>
              <a:rPr lang="nl-NL" dirty="0" smtClean="0"/>
              <a:t>Design </a:t>
            </a:r>
            <a:r>
              <a:rPr lang="nl-NL" dirty="0" err="1" smtClean="0"/>
              <a:t>pattern</a:t>
            </a:r>
            <a:r>
              <a:rPr lang="nl-NL" dirty="0" smtClean="0"/>
              <a:t> verantwoord.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2720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414</Words>
  <Application>Microsoft Office PowerPoint</Application>
  <PresentationFormat>Breedbeeld</PresentationFormat>
  <Paragraphs>101</Paragraphs>
  <Slides>15</Slides>
  <Notes>11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Kantoorthema</vt:lpstr>
      <vt:lpstr>Delegating and actions</vt:lpstr>
      <vt:lpstr>Subscriptions</vt:lpstr>
      <vt:lpstr>Subscriptions</vt:lpstr>
      <vt:lpstr>Subscriptions</vt:lpstr>
      <vt:lpstr>Subscriptions</vt:lpstr>
      <vt:lpstr>Poediepai</vt:lpstr>
      <vt:lpstr>Poedipie</vt:lpstr>
      <vt:lpstr>Poedipie</vt:lpstr>
      <vt:lpstr>Voordelen</vt:lpstr>
      <vt:lpstr>PowerPoint-presentatie</vt:lpstr>
      <vt:lpstr>PowerPoint-presentatie</vt:lpstr>
      <vt:lpstr>PowerPoint-presentatie</vt:lpstr>
      <vt:lpstr>Opdracht 1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#1</dc:title>
  <dc:creator>Windows User</dc:creator>
  <cp:lastModifiedBy>Windows User</cp:lastModifiedBy>
  <cp:revision>59</cp:revision>
  <dcterms:created xsi:type="dcterms:W3CDTF">2016-01-04T15:10:23Z</dcterms:created>
  <dcterms:modified xsi:type="dcterms:W3CDTF">2016-01-15T10:13:58Z</dcterms:modified>
</cp:coreProperties>
</file>