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0" r:id="rId5"/>
    <p:sldId id="269" r:id="rId6"/>
    <p:sldId id="271" r:id="rId7"/>
    <p:sldId id="272" r:id="rId8"/>
    <p:sldId id="273" r:id="rId9"/>
    <p:sldId id="267" r:id="rId10"/>
    <p:sldId id="278" r:id="rId11"/>
    <p:sldId id="276" r:id="rId12"/>
    <p:sldId id="264" r:id="rId13"/>
    <p:sldId id="277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2269" autoAdjust="0"/>
  </p:normalViewPr>
  <p:slideViewPr>
    <p:cSldViewPr snapToGrid="0">
      <p:cViewPr>
        <p:scale>
          <a:sx n="66" d="100"/>
          <a:sy n="66" d="100"/>
        </p:scale>
        <p:origin x="234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D8EF-121A-4DA9-8F56-3CF83EF2424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D8575-EA7E-4817-B2E5-52B3AEB855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Delegating and actions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team </a:t>
            </a:r>
            <a:r>
              <a:rPr lang="en-US" dirty="0" err="1" smtClean="0"/>
              <a:t>Crackie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puu.sh/mvrph/856302ac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74" y="1825625"/>
            <a:ext cx="5360851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1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u.sh/mvpNk/da461758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466974"/>
            <a:ext cx="799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mvpFG/9c5a9fbd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519112"/>
            <a:ext cx="8601075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6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Schrijf, net zoals in het voorbeeld, een systeempje dat een User (op </a:t>
            </a:r>
            <a:r>
              <a:rPr lang="nl-NL" dirty="0" err="1" smtClean="0"/>
              <a:t>Youtube</a:t>
            </a:r>
            <a:r>
              <a:rPr lang="nl-NL" dirty="0" smtClean="0"/>
              <a:t> of w/e) inligt wanneer zijn favoriete </a:t>
            </a:r>
            <a:r>
              <a:rPr lang="nl-NL" dirty="0" err="1" smtClean="0"/>
              <a:t>Youtuber</a:t>
            </a:r>
            <a:r>
              <a:rPr lang="nl-NL" dirty="0" smtClean="0"/>
              <a:t> een nieuwe video uitbrengt. Wanneer er een nieuwe video is moet de User uiten dat hij blij is.</a:t>
            </a:r>
            <a:endParaRPr lang="nl-NL" dirty="0"/>
          </a:p>
          <a:p>
            <a:r>
              <a:rPr lang="nl-NL" dirty="0" smtClean="0"/>
              <a:t>Zorg dat de </a:t>
            </a:r>
            <a:r>
              <a:rPr lang="nl-NL" dirty="0" err="1" smtClean="0"/>
              <a:t>Youtuber</a:t>
            </a:r>
            <a:r>
              <a:rPr lang="nl-NL" dirty="0" smtClean="0"/>
              <a:t> class iedere 5 seconden een nieuwe video maakt.</a:t>
            </a:r>
          </a:p>
          <a:p>
            <a:r>
              <a:rPr lang="nl-NL" dirty="0" smtClean="0"/>
              <a:t>Zorg ervoor dat de User na +- 20 seconden zichzelf </a:t>
            </a:r>
            <a:r>
              <a:rPr lang="nl-NL" dirty="0" err="1" smtClean="0"/>
              <a:t>unsubscribed</a:t>
            </a:r>
            <a:r>
              <a:rPr lang="nl-NL" dirty="0" smtClean="0"/>
              <a:t> van de </a:t>
            </a:r>
            <a:r>
              <a:rPr lang="nl-NL" dirty="0" err="1" smtClean="0"/>
              <a:t>Youtuber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57" y="365125"/>
            <a:ext cx="8900886" cy="58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18" y="365125"/>
            <a:ext cx="9681963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7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 </a:t>
            </a:r>
            <a:r>
              <a:rPr lang="en-US" dirty="0" err="1" smtClean="0"/>
              <a:t>en</a:t>
            </a:r>
            <a:r>
              <a:rPr lang="en-US" dirty="0" smtClean="0"/>
              <a:t> Subscriptions.</a:t>
            </a:r>
          </a:p>
          <a:p>
            <a:r>
              <a:rPr lang="nl-NL" dirty="0" smtClean="0"/>
              <a:t>Actie en reactie.</a:t>
            </a:r>
          </a:p>
          <a:p>
            <a:r>
              <a:rPr lang="nl-NL" dirty="0" smtClean="0"/>
              <a:t>Om actief te maken moet een functie zichzelf eerst ‘</a:t>
            </a:r>
            <a:r>
              <a:rPr lang="nl-NL" dirty="0" err="1" smtClean="0"/>
              <a:t>subscriben</a:t>
            </a:r>
            <a:r>
              <a:rPr lang="nl-NL" dirty="0" smtClean="0"/>
              <a:t>’.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6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  <p:sp>
        <p:nvSpPr>
          <p:cNvPr id="12" name="Rechthoek 11"/>
          <p:cNvSpPr/>
          <p:nvPr/>
        </p:nvSpPr>
        <p:spPr>
          <a:xfrm>
            <a:off x="5552828" y="1690688"/>
            <a:ext cx="1996833" cy="33171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Poediepai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8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2.ytimg.com/vi/-rmfPnccKN4/hq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3" y="2768669"/>
            <a:ext cx="1533472" cy="11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nl-NL" dirty="0" smtClean="0"/>
              <a:t>Controleerbaar.</a:t>
            </a:r>
          </a:p>
          <a:p>
            <a:r>
              <a:rPr lang="nl-NL" u="sng" dirty="0" smtClean="0"/>
              <a:t>Code/Objecten managen zichzelf.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pattern</a:t>
            </a:r>
            <a:r>
              <a:rPr lang="nl-NL" dirty="0" smtClean="0"/>
              <a:t> verantwoord.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72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414</Words>
  <Application>Microsoft Office PowerPoint</Application>
  <PresentationFormat>Breedbeeld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Delegating and actions</vt:lpstr>
      <vt:lpstr>Subscriptions</vt:lpstr>
      <vt:lpstr>Subscriptions</vt:lpstr>
      <vt:lpstr>Subscriptions</vt:lpstr>
      <vt:lpstr>Subscriptions</vt:lpstr>
      <vt:lpstr>Poediepai</vt:lpstr>
      <vt:lpstr>Poedipie</vt:lpstr>
      <vt:lpstr>Poedipie</vt:lpstr>
      <vt:lpstr>Voordelen</vt:lpstr>
      <vt:lpstr>PowerPoint-presentatie</vt:lpstr>
      <vt:lpstr>PowerPoint-presentatie</vt:lpstr>
      <vt:lpstr>PowerPoint-presentatie</vt:lpstr>
      <vt:lpstr>Opdracht 1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60</cp:revision>
  <dcterms:created xsi:type="dcterms:W3CDTF">2016-01-04T15:10:23Z</dcterms:created>
  <dcterms:modified xsi:type="dcterms:W3CDTF">2016-01-15T10:18:56Z</dcterms:modified>
</cp:coreProperties>
</file>