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4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9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9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5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9DB40-1302-41AD-90AD-12D1D533723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5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 #02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‘States’</a:t>
            </a:r>
          </a:p>
          <a:p>
            <a:r>
              <a:rPr lang="en-US" dirty="0" err="1" smtClean="0"/>
              <a:t>Handig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err="1" smtClean="0"/>
              <a:t>iets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‘True’ of ‘False’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puu.sh/mko0s/3c0116ef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644" y="1825625"/>
            <a:ext cx="2819156" cy="278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01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Toepassingen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Damage types</a:t>
            </a:r>
          </a:p>
          <a:p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dagen</a:t>
            </a:r>
            <a:r>
              <a:rPr lang="en-US" dirty="0" smtClean="0"/>
              <a:t> in de week</a:t>
            </a:r>
          </a:p>
          <a:p>
            <a:r>
              <a:rPr lang="en-US" dirty="0" smtClean="0"/>
              <a:t>State </a:t>
            </a:r>
            <a:r>
              <a:rPr lang="en-US" dirty="0" err="1" smtClean="0"/>
              <a:t>waarin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speler</a:t>
            </a:r>
            <a:r>
              <a:rPr lang="en-US" dirty="0" smtClean="0"/>
              <a:t> </a:t>
            </a:r>
            <a:r>
              <a:rPr lang="en-US" dirty="0" err="1" smtClean="0"/>
              <a:t>zich</a:t>
            </a:r>
            <a:r>
              <a:rPr lang="en-US" dirty="0" smtClean="0"/>
              <a:t> </a:t>
            </a:r>
            <a:r>
              <a:rPr lang="en-US" dirty="0" err="1" smtClean="0"/>
              <a:t>bevindt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08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met </a:t>
            </a:r>
            <a:r>
              <a:rPr lang="en-US" dirty="0" err="1" smtClean="0"/>
              <a:t>daarin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dagen</a:t>
            </a:r>
            <a:r>
              <a:rPr lang="en-US" dirty="0" smtClean="0"/>
              <a:t> van de week. </a:t>
            </a:r>
            <a:r>
              <a:rPr lang="en-US" dirty="0" err="1" smtClean="0"/>
              <a:t>Zorg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je script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iedere</a:t>
            </a:r>
            <a:r>
              <a:rPr lang="en-US" dirty="0" smtClean="0"/>
              <a:t> dag van de week </a:t>
            </a:r>
            <a:r>
              <a:rPr lang="en-US" dirty="0" err="1" smtClean="0"/>
              <a:t>iets</a:t>
            </a:r>
            <a:r>
              <a:rPr lang="en-US" dirty="0" smtClean="0"/>
              <a:t>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Debug.Log’d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10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i.stack.imgur.com/wNo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123" y="1690688"/>
            <a:ext cx="7527753" cy="380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971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Maak</a:t>
            </a:r>
            <a:r>
              <a:rPr lang="en-US" dirty="0" smtClean="0"/>
              <a:t> 5 cubes </a:t>
            </a:r>
            <a:r>
              <a:rPr lang="en-US" dirty="0" err="1" smtClean="0"/>
              <a:t>aan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geef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script </a:t>
            </a:r>
            <a:r>
              <a:rPr lang="en-US" dirty="0" err="1" smtClean="0"/>
              <a:t>waarin</a:t>
            </a:r>
            <a:r>
              <a:rPr lang="en-US" dirty="0" smtClean="0"/>
              <a:t> je de </a:t>
            </a:r>
            <a:r>
              <a:rPr lang="en-US" dirty="0" err="1" smtClean="0"/>
              <a:t>kleur</a:t>
            </a:r>
            <a:r>
              <a:rPr lang="en-US" dirty="0" smtClean="0"/>
              <a:t> </a:t>
            </a:r>
            <a:r>
              <a:rPr lang="en-US" dirty="0" err="1" smtClean="0"/>
              <a:t>gaat</a:t>
            </a:r>
            <a:r>
              <a:rPr lang="en-US" dirty="0" smtClean="0"/>
              <a:t> </a:t>
            </a:r>
            <a:r>
              <a:rPr lang="en-US" dirty="0" err="1" smtClean="0"/>
              <a:t>veranderen</a:t>
            </a:r>
            <a:r>
              <a:rPr lang="en-US" dirty="0" smtClean="0"/>
              <a:t>. Doe </a:t>
            </a:r>
            <a:r>
              <a:rPr lang="en-US" dirty="0" err="1" smtClean="0"/>
              <a:t>dit</a:t>
            </a:r>
            <a:r>
              <a:rPr lang="en-US" dirty="0" smtClean="0"/>
              <a:t> door </a:t>
            </a:r>
            <a:r>
              <a:rPr lang="en-US" dirty="0" err="1" smtClean="0"/>
              <a:t>middel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switch, </a:t>
            </a:r>
            <a:r>
              <a:rPr lang="en-US" dirty="0" err="1" smtClean="0"/>
              <a:t>zorg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je in de editor de </a:t>
            </a:r>
            <a:r>
              <a:rPr lang="en-US" dirty="0" err="1" smtClean="0"/>
              <a:t>kleur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aangeven</a:t>
            </a:r>
            <a:r>
              <a:rPr lang="en-US" dirty="0" smtClean="0"/>
              <a:t>. </a:t>
            </a:r>
            <a:r>
              <a:rPr lang="en-US" dirty="0" err="1" smtClean="0"/>
              <a:t>Geef</a:t>
            </a:r>
            <a:r>
              <a:rPr lang="en-US" dirty="0" smtClean="0"/>
              <a:t> </a:t>
            </a:r>
            <a:r>
              <a:rPr lang="en-US" dirty="0" err="1" smtClean="0"/>
              <a:t>iedere</a:t>
            </a:r>
            <a:r>
              <a:rPr lang="en-US" dirty="0" smtClean="0"/>
              <a:t> cube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kleur</a:t>
            </a:r>
            <a:r>
              <a:rPr lang="en-US" dirty="0" smtClean="0"/>
              <a:t>.</a:t>
            </a:r>
          </a:p>
          <a:p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</a:rPr>
              <a:t>Met </a:t>
            </a:r>
            <a:r>
              <a:rPr lang="en-US" sz="1800" i="1" dirty="0" err="1" smtClean="0">
                <a:solidFill>
                  <a:schemeClr val="accent3">
                    <a:lumMod val="75000"/>
                  </a:schemeClr>
                </a:solidFill>
              </a:rPr>
              <a:t>met</a:t>
            </a: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3">
                    <a:lumMod val="75000"/>
                  </a:schemeClr>
                </a:solidFill>
              </a:rPr>
              <a:t>GetComponent</a:t>
            </a: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</a:rPr>
              <a:t>&lt;Renderer&gt;().</a:t>
            </a:r>
            <a:r>
              <a:rPr lang="en-US" sz="1800" i="1" dirty="0" err="1" smtClean="0">
                <a:solidFill>
                  <a:schemeClr val="accent3">
                    <a:lumMod val="75000"/>
                  </a:schemeClr>
                </a:solidFill>
              </a:rPr>
              <a:t>material.color</a:t>
            </a: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3">
                    <a:lumMod val="75000"/>
                  </a:schemeClr>
                </a:solidFill>
              </a:rPr>
              <a:t>kan</a:t>
            </a: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</a:rPr>
              <a:t> je de </a:t>
            </a:r>
            <a:r>
              <a:rPr lang="en-US" sz="1800" i="1" dirty="0" err="1" smtClean="0">
                <a:solidFill>
                  <a:schemeClr val="accent3">
                    <a:lumMod val="75000"/>
                  </a:schemeClr>
                </a:solidFill>
              </a:rPr>
              <a:t>kleur</a:t>
            </a: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3">
                    <a:lumMod val="75000"/>
                  </a:schemeClr>
                </a:solidFill>
              </a:rPr>
              <a:t>veranderen</a:t>
            </a: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-US" sz="18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61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3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optioneel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 is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r>
              <a:rPr lang="en-US" dirty="0" smtClean="0"/>
              <a:t> om </a:t>
            </a:r>
            <a:r>
              <a:rPr lang="en-US" dirty="0" err="1" smtClean="0"/>
              <a:t>binnen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meerdere</a:t>
            </a:r>
            <a:r>
              <a:rPr lang="en-US" dirty="0" smtClean="0"/>
              <a:t> variables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combineren</a:t>
            </a:r>
            <a:r>
              <a:rPr lang="en-US" dirty="0" smtClean="0"/>
              <a:t>. </a:t>
            </a:r>
            <a:r>
              <a:rPr lang="en-US" dirty="0" err="1" smtClean="0"/>
              <a:t>Hierdoor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variable </a:t>
            </a:r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waardes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. </a:t>
            </a:r>
            <a:r>
              <a:rPr lang="en-US" dirty="0" err="1" smtClean="0"/>
              <a:t>Voorbeeld</a:t>
            </a:r>
            <a:r>
              <a:rPr lang="en-US" dirty="0" smtClean="0"/>
              <a:t>: </a:t>
            </a:r>
            <a:r>
              <a:rPr lang="en-US" dirty="0" err="1" smtClean="0"/>
              <a:t>wanneer</a:t>
            </a:r>
            <a:r>
              <a:rPr lang="en-US" dirty="0" smtClean="0"/>
              <a:t> het </a:t>
            </a:r>
            <a:r>
              <a:rPr lang="en-US" dirty="0" err="1" smtClean="0"/>
              <a:t>zaterdag</a:t>
            </a:r>
            <a:r>
              <a:rPr lang="en-US" dirty="0" smtClean="0"/>
              <a:t> is, is het </a:t>
            </a:r>
            <a:r>
              <a:rPr lang="en-US" dirty="0" err="1" smtClean="0"/>
              <a:t>ook</a:t>
            </a:r>
            <a:r>
              <a:rPr lang="en-US" dirty="0" smtClean="0"/>
              <a:t> weekend.</a:t>
            </a:r>
          </a:p>
          <a:p>
            <a:endParaRPr lang="en-US" sz="1800" dirty="0" smtClean="0"/>
          </a:p>
          <a:p>
            <a:endParaRPr lang="en-US" sz="18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err="1" smtClean="0"/>
              <a:t>Zoek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hoe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werkt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pas </a:t>
            </a:r>
            <a:r>
              <a:rPr lang="en-US" dirty="0" err="1" smtClean="0"/>
              <a:t>dit</a:t>
            </a:r>
            <a:r>
              <a:rPr lang="en-US" dirty="0" smtClean="0"/>
              <a:t> toe op je code van </a:t>
            </a:r>
            <a:r>
              <a:rPr lang="en-US" dirty="0" err="1" smtClean="0"/>
              <a:t>opdracht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Uiteindelijk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je code de dag </a:t>
            </a:r>
            <a:r>
              <a:rPr lang="en-US" dirty="0" err="1" smtClean="0"/>
              <a:t>en</a:t>
            </a:r>
            <a:r>
              <a:rPr lang="en-US" dirty="0" smtClean="0"/>
              <a:t> of </a:t>
            </a:r>
            <a:r>
              <a:rPr lang="en-US" dirty="0" err="1" smtClean="0"/>
              <a:t>dit</a:t>
            </a:r>
            <a:r>
              <a:rPr lang="en-US" dirty="0" smtClean="0"/>
              <a:t> weekend is of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Debug.Log’gen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63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190</Words>
  <Application>Microsoft Office PowerPoint</Application>
  <PresentationFormat>Breedbeeld</PresentationFormat>
  <Paragraphs>21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Les #02</vt:lpstr>
      <vt:lpstr>Enum</vt:lpstr>
      <vt:lpstr>Toepassingen</vt:lpstr>
      <vt:lpstr>Opdracht 1</vt:lpstr>
      <vt:lpstr>Switches</vt:lpstr>
      <vt:lpstr>Opdracht 2</vt:lpstr>
      <vt:lpstr>Opdracht 3 (optioneel)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#1</dc:title>
  <dc:creator>Windows User</dc:creator>
  <cp:lastModifiedBy>Windows User</cp:lastModifiedBy>
  <cp:revision>25</cp:revision>
  <dcterms:created xsi:type="dcterms:W3CDTF">2016-01-04T15:10:23Z</dcterms:created>
  <dcterms:modified xsi:type="dcterms:W3CDTF">2016-01-06T11:40:18Z</dcterms:modified>
</cp:coreProperties>
</file>