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slide" Target="slides/slide.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nl"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599" cy="2052599"/>
          </a:xfrm>
          <a:prstGeom prst="rect">
            <a:avLst/>
          </a:prstGeom>
        </p:spPr>
        <p:txBody>
          <a:bodyPr anchorCtr="0" anchor="b" bIns="91425" lIns="91425" rIns="91425" tIns="91425">
            <a:noAutofit/>
          </a:bodyPr>
          <a:lstStyle/>
          <a:p>
            <a:pPr lvl="0">
              <a:spcBef>
                <a:spcPts val="0"/>
              </a:spcBef>
              <a:buNone/>
            </a:pPr>
            <a:r>
              <a:rPr lang="nl"/>
              <a:t>Lesson 05</a:t>
            </a:r>
          </a:p>
        </p:txBody>
      </p:sp>
      <p:sp>
        <p:nvSpPr>
          <p:cNvPr id="55" name="Shape 55"/>
          <p:cNvSpPr txBox="1"/>
          <p:nvPr>
            <p:ph idx="1" type="subTitle"/>
          </p:nvPr>
        </p:nvSpPr>
        <p:spPr>
          <a:xfrm>
            <a:off x="311700" y="2834125"/>
            <a:ext cx="8520599" cy="792600"/>
          </a:xfrm>
          <a:prstGeom prst="rect">
            <a:avLst/>
          </a:prstGeom>
        </p:spPr>
        <p:txBody>
          <a:bodyPr anchorCtr="0" anchor="t" bIns="91425" lIns="91425" rIns="91425" tIns="91425">
            <a:noAutofit/>
          </a:bodyPr>
          <a:lstStyle/>
          <a:p>
            <a:pPr lvl="0">
              <a:spcBef>
                <a:spcPts val="0"/>
              </a:spcBef>
              <a:buNone/>
            </a:pPr>
            <a:r>
              <a:rPr lang="nl"/>
              <a:t>XML</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ctrTitle"/>
          </p:nvPr>
        </p:nvSpPr>
        <p:spPr>
          <a:xfrm>
            <a:off x="311708" y="744575"/>
            <a:ext cx="8520599" cy="2052599"/>
          </a:xfrm>
          <a:prstGeom prst="rect">
            <a:avLst/>
          </a:prstGeom>
        </p:spPr>
        <p:txBody>
          <a:bodyPr anchorCtr="0" anchor="b" bIns="91425" lIns="91425" rIns="91425" tIns="91425">
            <a:noAutofit/>
          </a:bodyPr>
          <a:lstStyle/>
          <a:p>
            <a:pPr lvl="0">
              <a:spcBef>
                <a:spcPts val="0"/>
              </a:spcBef>
              <a:buNone/>
            </a:pPr>
            <a:r>
              <a:rPr lang="nl"/>
              <a:t>Dit wordt CRAZY!</a:t>
            </a:r>
          </a:p>
        </p:txBody>
      </p:sp>
      <p:sp>
        <p:nvSpPr>
          <p:cNvPr id="61" name="Shape 61"/>
          <p:cNvSpPr txBox="1"/>
          <p:nvPr>
            <p:ph idx="1" type="subTitle"/>
          </p:nvPr>
        </p:nvSpPr>
        <p:spPr>
          <a:xfrm>
            <a:off x="311700" y="2834125"/>
            <a:ext cx="8520599" cy="792600"/>
          </a:xfrm>
          <a:prstGeom prst="rect">
            <a:avLst/>
          </a:prstGeom>
        </p:spPr>
        <p:txBody>
          <a:bodyPr anchorCtr="0" anchor="t" bIns="91425" lIns="91425" rIns="91425" tIns="91425">
            <a:noAutofit/>
          </a:bodyPr>
          <a:lstStyle/>
          <a:p>
            <a:pPr lvl="0">
              <a:spcBef>
                <a:spcPts val="0"/>
              </a:spcBef>
              <a:buNone/>
            </a:pPr>
            <a:r>
              <a:rPr lang="nl"/>
              <a:t>!!!Stel vragen!!!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nl"/>
              <a:t>Constructor</a:t>
            </a:r>
          </a:p>
        </p:txBody>
      </p:sp>
      <p:sp>
        <p:nvSpPr>
          <p:cNvPr id="67" name="Shape 67"/>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rPr lang="nl"/>
              <a:t>Elke class heeft standaard een constructor maar deze is niet zichtbaar, deze functie zorgt dat het object aangemaakt kan worden. Standaard vraagt deze niet om parameters maar deze kunnen we wel meegeven.</a:t>
            </a:r>
          </a:p>
        </p:txBody>
      </p:sp>
      <p:pic>
        <p:nvPicPr>
          <p:cNvPr id="68" name="Shape 68"/>
          <p:cNvPicPr preferRelativeResize="0"/>
          <p:nvPr/>
        </p:nvPicPr>
        <p:blipFill>
          <a:blip r:embed="rId3">
            <a:alphaModFix/>
          </a:blip>
          <a:stretch>
            <a:fillRect/>
          </a:stretch>
        </p:blipFill>
        <p:spPr>
          <a:xfrm>
            <a:off x="2652712" y="2616250"/>
            <a:ext cx="3838575" cy="195262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nl"/>
              <a:t>Static class</a:t>
            </a:r>
          </a:p>
        </p:txBody>
      </p:sp>
      <p:sp>
        <p:nvSpPr>
          <p:cNvPr id="74" name="Shape 74"/>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har char="-"/>
            </a:pPr>
            <a:r>
              <a:rPr lang="nl"/>
              <a:t>Een static class hoeft niet gereferenced te worden.</a:t>
            </a:r>
          </a:p>
          <a:p>
            <a:pPr indent="-228600" lvl="0" marL="457200" rtl="0">
              <a:spcBef>
                <a:spcPts val="0"/>
              </a:spcBef>
              <a:buChar char="-"/>
            </a:pPr>
            <a:r>
              <a:rPr lang="nl"/>
              <a:t>Een static class kan je niet instantiaten.</a:t>
            </a:r>
          </a:p>
          <a:p>
            <a:pPr indent="-228600" lvl="0" marL="457200" rtl="0">
              <a:spcBef>
                <a:spcPts val="0"/>
              </a:spcBef>
              <a:buChar char="-"/>
            </a:pPr>
            <a:r>
              <a:rPr lang="nl"/>
              <a:t>Een static class kan alleen static elementen bevatten.</a:t>
            </a:r>
          </a:p>
          <a:p>
            <a:pPr lvl="0" rtl="0">
              <a:spcBef>
                <a:spcPts val="0"/>
              </a:spcBef>
              <a:buNone/>
            </a:pPr>
            <a:r>
              <a:t/>
            </a:r>
            <a:endParaRPr/>
          </a:p>
          <a:p>
            <a:pPr indent="-228600" lvl="0" marL="457200" rtl="0">
              <a:spcBef>
                <a:spcPts val="0"/>
              </a:spcBef>
              <a:buChar char="-"/>
            </a:pPr>
            <a:r>
              <a:rPr lang="nl"/>
              <a:t>Vooral gebruikt om functies in op te slaan die iets terug sturen. Zoals bijvoorbeeld de Mahthf class.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nl"/>
              <a:t>Opdracht 1</a:t>
            </a:r>
          </a:p>
        </p:txBody>
      </p:sp>
      <p:sp>
        <p:nvSpPr>
          <p:cNvPr id="80" name="Shape 8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har char="-"/>
            </a:pPr>
            <a:r>
              <a:rPr lang="nl"/>
              <a:t>Maak een class aan die nergens van inherit noem deze class TextItem en geef deze twee variables: een int index en een string text. Zorg dat deze beide public zijn voor dit voorbeeld. Geef de class een constructor waarmee je deze twee variables makkelijk kan invullen.</a:t>
            </a:r>
          </a:p>
          <a:p>
            <a:pPr indent="-228600" lvl="0" marL="457200" rtl="0">
              <a:spcBef>
                <a:spcPts val="0"/>
              </a:spcBef>
              <a:buChar char="-"/>
            </a:pPr>
            <a:r>
              <a:rPr lang="nl"/>
              <a:t>Maak een static class die XMLManager heet.</a:t>
            </a:r>
          </a:p>
          <a:p>
            <a:pPr indent="-228600" lvl="0" marL="457200" rtl="0">
              <a:spcBef>
                <a:spcPts val="0"/>
              </a:spcBef>
              <a:buChar char="-"/>
            </a:pPr>
            <a:r>
              <a:rPr lang="nl"/>
              <a:t>Maak in deze class een static functie aan die als parameter een TextItem class wil ontvangen. En laat deze functie de index en text variable debuggen van de doorgegeven class.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nl"/>
              <a:t>Voorbeeld/Uitleg - XMLManager</a:t>
            </a:r>
          </a:p>
        </p:txBody>
      </p:sp>
      <p:sp>
        <p:nvSpPr>
          <p:cNvPr id="86" name="Shape 8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87" name="Shape 87"/>
          <p:cNvPicPr preferRelativeResize="0"/>
          <p:nvPr/>
        </p:nvPicPr>
        <p:blipFill>
          <a:blip r:embed="rId3">
            <a:alphaModFix/>
          </a:blip>
          <a:stretch>
            <a:fillRect/>
          </a:stretch>
        </p:blipFill>
        <p:spPr>
          <a:xfrm>
            <a:off x="311700" y="1147650"/>
            <a:ext cx="7741326" cy="342604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nl"/>
              <a:t>Voorbeeld - XML bestand aanmaken</a:t>
            </a:r>
          </a:p>
        </p:txBody>
      </p:sp>
      <p:sp>
        <p:nvSpPr>
          <p:cNvPr id="93" name="Shape 93"/>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94" name="Shape 94"/>
          <p:cNvPicPr preferRelativeResize="0"/>
          <p:nvPr/>
        </p:nvPicPr>
        <p:blipFill>
          <a:blip r:embed="rId3">
            <a:alphaModFix/>
          </a:blip>
          <a:stretch>
            <a:fillRect/>
          </a:stretch>
        </p:blipFill>
        <p:spPr>
          <a:xfrm>
            <a:off x="311700" y="1152475"/>
            <a:ext cx="5715000" cy="19050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nl"/>
              <a:t>Opdracht 2</a:t>
            </a:r>
          </a:p>
        </p:txBody>
      </p:sp>
      <p:sp>
        <p:nvSpPr>
          <p:cNvPr id="100" name="Shape 10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har char="-"/>
            </a:pPr>
            <a:r>
              <a:rPr lang="nl"/>
              <a:t>Kijk nu dat we een bestand aangemaakt hebben of je deze weer kan inladen doormiddel van de xmlread functie.</a:t>
            </a:r>
          </a:p>
          <a:p>
            <a:pPr indent="-228600" lvl="0" marL="457200">
              <a:spcBef>
                <a:spcPts val="0"/>
              </a:spcBef>
              <a:buChar char="-"/>
            </a:pPr>
            <a:r>
              <a:rPr lang="nl"/>
              <a:t>Loop door de ingelezen lijst heen een debug alle indexes en elementen.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nl"/>
              <a:t>Voorbeeld - XMLRead</a:t>
            </a:r>
          </a:p>
        </p:txBody>
      </p:sp>
      <p:sp>
        <p:nvSpPr>
          <p:cNvPr id="106" name="Shape 10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107" name="Shape 107"/>
          <p:cNvPicPr preferRelativeResize="0"/>
          <p:nvPr/>
        </p:nvPicPr>
        <p:blipFill>
          <a:blip r:embed="rId3">
            <a:alphaModFix/>
          </a:blip>
          <a:stretch>
            <a:fillRect/>
          </a:stretch>
        </p:blipFill>
        <p:spPr>
          <a:xfrm>
            <a:off x="311702" y="1152477"/>
            <a:ext cx="5036150" cy="34158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nl"/>
              <a:t>Opdracht 3</a:t>
            </a:r>
          </a:p>
        </p:txBody>
      </p:sp>
      <p:sp>
        <p:nvSpPr>
          <p:cNvPr id="113" name="Shape 11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har char="-"/>
            </a:pPr>
            <a:r>
              <a:rPr lang="nl"/>
              <a:t>Kopieer het xml bestand dat we aangemaakt hebben en hernoem het naar ENG_XML.</a:t>
            </a:r>
          </a:p>
          <a:p>
            <a:pPr indent="-228600" lvl="0" marL="457200" rtl="0">
              <a:spcBef>
                <a:spcPts val="0"/>
              </a:spcBef>
              <a:buChar char="-"/>
            </a:pPr>
            <a:r>
              <a:rPr lang="nl"/>
              <a:t>Zorg dat je de NL_XML en ENG_XML kan omwisselen.</a:t>
            </a:r>
          </a:p>
          <a:p>
            <a:pPr indent="-228600" lvl="0" marL="457200" rtl="0">
              <a:spcBef>
                <a:spcPts val="0"/>
              </a:spcBef>
              <a:buChar char="-"/>
            </a:pPr>
            <a:r>
              <a:rPr lang="nl"/>
              <a:t>Visualiseer de text in de editor (hint gebruik een public text variable die je zet vanuit de ingeladen xml data). </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