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5" r:id="rId5"/>
    <p:sldId id="260" r:id="rId6"/>
    <p:sldId id="262" r:id="rId7"/>
    <p:sldId id="269" r:id="rId8"/>
    <p:sldId id="263" r:id="rId9"/>
    <p:sldId id="261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2T15:49:27.15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7A4C-5B82-4900-9B9F-5A0C5B2C156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F38A-0F00-4549-9724-440E1015C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Hierdoor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iedereen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offline </a:t>
            </a:r>
            <a:r>
              <a:rPr lang="en-US" baseline="0" dirty="0" err="1" smtClean="0"/>
              <a:t>committen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later pas </a:t>
            </a:r>
            <a:r>
              <a:rPr lang="en-US" baseline="0" dirty="0" err="1" smtClean="0"/>
              <a:t>pushen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SVN </a:t>
            </a:r>
            <a:r>
              <a:rPr lang="en-US" dirty="0" err="1" smtClean="0"/>
              <a:t>doet</a:t>
            </a:r>
            <a:r>
              <a:rPr lang="en-US" dirty="0" smtClean="0"/>
              <a:t> </a:t>
            </a:r>
            <a:r>
              <a:rPr lang="en-US" dirty="0" err="1" smtClean="0"/>
              <a:t>niets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gewoon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</a:t>
            </a:r>
            <a:r>
              <a:rPr lang="en-US" dirty="0" err="1" smtClean="0"/>
              <a:t>opslaan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baseline="0" dirty="0" smtClean="0"/>
              <a:t> snapshots van </a:t>
            </a:r>
            <a:r>
              <a:rPr lang="en-US" baseline="0" dirty="0" err="1" smtClean="0"/>
              <a:t>maken</a:t>
            </a:r>
            <a:endParaRPr lang="en-US" baseline="0" dirty="0" smtClean="0"/>
          </a:p>
          <a:p>
            <a:r>
              <a:rPr lang="en-US" baseline="0" dirty="0" smtClean="0"/>
              <a:t>SVN </a:t>
            </a:r>
            <a:r>
              <a:rPr lang="en-US" baseline="0" dirty="0" err="1" smtClean="0"/>
              <a:t>doet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geheime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map.</a:t>
            </a:r>
          </a:p>
          <a:p>
            <a:r>
              <a:rPr lang="en-US" baseline="0" dirty="0" smtClean="0"/>
              <a:t>Branch </a:t>
            </a:r>
            <a:r>
              <a:rPr lang="en-US" baseline="0" dirty="0" err="1" smtClean="0"/>
              <a:t>binnen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niets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nieuwe</a:t>
            </a:r>
            <a:r>
              <a:rPr lang="en-US" baseline="0" dirty="0" smtClean="0"/>
              <a:t> map.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38A-0F00-4549-9724-440E1015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DB40-1302-41AD-90AD-12D1D533723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Gy1KHjbst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 #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Maak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een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GitHu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 Account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aan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Repository </a:t>
            </a:r>
            <a:r>
              <a:rPr lang="en-US" dirty="0" err="1" smtClean="0"/>
              <a:t>aan</a:t>
            </a:r>
            <a:r>
              <a:rPr lang="en-US" dirty="0" smtClean="0"/>
              <a:t> (</a:t>
            </a:r>
            <a:r>
              <a:rPr lang="en-US" dirty="0" err="1" smtClean="0"/>
              <a:t>kies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Clone </a:t>
            </a:r>
            <a:r>
              <a:rPr lang="en-US" dirty="0" err="1" smtClean="0"/>
              <a:t>deze</a:t>
            </a:r>
            <a:r>
              <a:rPr lang="en-US" dirty="0" smtClean="0"/>
              <a:t> repo op je pc.</a:t>
            </a:r>
          </a:p>
          <a:p>
            <a:r>
              <a:rPr lang="en-US" dirty="0" smtClean="0"/>
              <a:t>Commit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test </a:t>
            </a:r>
            <a:r>
              <a:rPr lang="en-US" dirty="0" err="1" smtClean="0"/>
              <a:t>bestand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Push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je online repo, check of je </a:t>
            </a:r>
            <a:r>
              <a:rPr lang="en-US" dirty="0" err="1" smtClean="0"/>
              <a:t>bestand</a:t>
            </a:r>
            <a:r>
              <a:rPr lang="en-US" dirty="0" smtClean="0"/>
              <a:t> online </a:t>
            </a:r>
            <a:r>
              <a:rPr lang="en-US" dirty="0" err="1" smtClean="0"/>
              <a:t>staat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04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Library map</a:t>
            </a:r>
          </a:p>
          <a:p>
            <a:r>
              <a:rPr lang="en-US" dirty="0" err="1" smtClean="0"/>
              <a:t>Bijv</a:t>
            </a:r>
            <a:r>
              <a:rPr lang="en-US" dirty="0" err="1" smtClean="0"/>
              <a:t>oorbeeld</a:t>
            </a:r>
            <a:r>
              <a:rPr lang="en-US" dirty="0" smtClean="0"/>
              <a:t> .</a:t>
            </a:r>
            <a:r>
              <a:rPr lang="en-US" dirty="0" err="1" smtClean="0"/>
              <a:t>psd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1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blame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Makkelijk</a:t>
            </a:r>
            <a:r>
              <a:rPr lang="en-US" dirty="0" smtClean="0"/>
              <a:t> om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wat </a:t>
            </a:r>
            <a:r>
              <a:rPr lang="en-US" dirty="0" err="1" smtClean="0"/>
              <a:t>gecommit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90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Gource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6" name="VGy1KHjbst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7138" y="1690688"/>
            <a:ext cx="7417724" cy="41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8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website om code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projecten</a:t>
            </a:r>
            <a:r>
              <a:rPr lang="en-US" dirty="0" smtClean="0"/>
              <a:t>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slaan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Slimme</a:t>
            </a:r>
            <a:r>
              <a:rPr lang="en-US" dirty="0" smtClean="0"/>
              <a:t> variant van Dropbox of Google Drive.</a:t>
            </a:r>
          </a:p>
          <a:p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oudere</a:t>
            </a:r>
            <a:r>
              <a:rPr lang="en-US" dirty="0" smtClean="0"/>
              <a:t> </a:t>
            </a:r>
            <a:r>
              <a:rPr lang="en-US" dirty="0" err="1" smtClean="0"/>
              <a:t>versies</a:t>
            </a:r>
            <a:r>
              <a:rPr lang="en-US" dirty="0" smtClean="0"/>
              <a:t> </a:t>
            </a:r>
            <a:r>
              <a:rPr lang="en-US" dirty="0" err="1" smtClean="0"/>
              <a:t>dmv</a:t>
            </a:r>
            <a:r>
              <a:rPr lang="en-US" dirty="0" smtClean="0"/>
              <a:t> </a:t>
            </a:r>
            <a:r>
              <a:rPr lang="en-US" dirty="0" err="1" smtClean="0"/>
              <a:t>Revisies</a:t>
            </a:r>
            <a:endParaRPr lang="en-US" dirty="0" smtClean="0"/>
          </a:p>
          <a:p>
            <a:r>
              <a:rPr lang="en-US" dirty="0" err="1" smtClean="0"/>
              <a:t>Combineren</a:t>
            </a:r>
            <a:r>
              <a:rPr lang="en-US" dirty="0" smtClean="0"/>
              <a:t> van code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hackdeoverheid.mu.wikiwise.nl/wp-content/uploads/sites/10/2012/10/githuboctoca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967162"/>
            <a:ext cx="57150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01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Manier</a:t>
            </a:r>
            <a:r>
              <a:rPr lang="en-US" dirty="0" smtClean="0"/>
              <a:t> van source control.</a:t>
            </a:r>
          </a:p>
          <a:p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door </a:t>
            </a:r>
            <a:r>
              <a:rPr lang="en-US" dirty="0" err="1" smtClean="0"/>
              <a:t>onder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Sourcetree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 client, </a:t>
            </a:r>
            <a:r>
              <a:rPr lang="en-US" dirty="0" err="1" smtClean="0"/>
              <a:t>SmartGit</a:t>
            </a:r>
            <a:r>
              <a:rPr lang="en-US" dirty="0" smtClean="0"/>
              <a:t>, Cygwin, </a:t>
            </a:r>
            <a:r>
              <a:rPr lang="en-US" dirty="0" err="1" smtClean="0"/>
              <a:t>TortoiseGit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s://git-scm.com/images/logos/downloads/Git-Logo-17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72" y="4538346"/>
            <a:ext cx="3924056" cy="16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44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terminologie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Fetch; </a:t>
            </a:r>
            <a:r>
              <a:rPr lang="en-US" dirty="0" err="1" smtClean="0"/>
              <a:t>Kijken</a:t>
            </a:r>
            <a:r>
              <a:rPr lang="en-US" dirty="0" smtClean="0"/>
              <a:t> of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nieuws</a:t>
            </a:r>
            <a:r>
              <a:rPr lang="en-US" dirty="0" smtClean="0"/>
              <a:t> is.</a:t>
            </a:r>
          </a:p>
          <a:p>
            <a:r>
              <a:rPr lang="en-US" dirty="0" smtClean="0"/>
              <a:t>Pull; </a:t>
            </a:r>
            <a:r>
              <a:rPr lang="en-US" dirty="0" err="1" smtClean="0"/>
              <a:t>Nieuwe</a:t>
            </a:r>
            <a:r>
              <a:rPr lang="en-US" dirty="0" smtClean="0"/>
              <a:t> content </a:t>
            </a:r>
            <a:r>
              <a:rPr lang="en-US" dirty="0" err="1" smtClean="0"/>
              <a:t>ophalen</a:t>
            </a:r>
            <a:endParaRPr lang="en-US" dirty="0" smtClean="0"/>
          </a:p>
          <a:p>
            <a:r>
              <a:rPr lang="en-US" dirty="0" smtClean="0"/>
              <a:t>Merging; </a:t>
            </a:r>
            <a:r>
              <a:rPr lang="en-US" dirty="0" err="1" smtClean="0"/>
              <a:t>Combineren</a:t>
            </a:r>
            <a:r>
              <a:rPr lang="en-US" dirty="0" smtClean="0"/>
              <a:t>/</a:t>
            </a:r>
            <a:r>
              <a:rPr lang="en-US" dirty="0" err="1" smtClean="0"/>
              <a:t>oplossen</a:t>
            </a:r>
            <a:r>
              <a:rPr lang="en-US" dirty="0" smtClean="0"/>
              <a:t> van </a:t>
            </a:r>
            <a:r>
              <a:rPr lang="en-US" dirty="0" err="1" smtClean="0"/>
              <a:t>conflicten</a:t>
            </a:r>
            <a:endParaRPr lang="en-US" dirty="0" smtClean="0"/>
          </a:p>
          <a:p>
            <a:r>
              <a:rPr lang="en-US" dirty="0" smtClean="0"/>
              <a:t>Commit; </a:t>
            </a:r>
            <a:r>
              <a:rPr lang="en-US" dirty="0" err="1" smtClean="0"/>
              <a:t>Klaarzetten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‘shipping’ van </a:t>
            </a:r>
            <a:r>
              <a:rPr lang="en-US" dirty="0" err="1" smtClean="0"/>
              <a:t>nieuwe</a:t>
            </a:r>
            <a:r>
              <a:rPr lang="en-US" dirty="0" smtClean="0"/>
              <a:t> code/content</a:t>
            </a:r>
          </a:p>
          <a:p>
            <a:r>
              <a:rPr lang="en-US" dirty="0" smtClean="0"/>
              <a:t>Push; </a:t>
            </a:r>
            <a:r>
              <a:rPr lang="en-US" dirty="0" err="1" smtClean="0"/>
              <a:t>Versturen</a:t>
            </a:r>
            <a:r>
              <a:rPr lang="en-US" dirty="0" smtClean="0"/>
              <a:t> van </a:t>
            </a:r>
            <a:r>
              <a:rPr lang="en-US" dirty="0" err="1" smtClean="0"/>
              <a:t>nieuwe</a:t>
            </a:r>
            <a:r>
              <a:rPr lang="en-US" dirty="0" smtClean="0"/>
              <a:t> content</a:t>
            </a:r>
            <a:endParaRPr lang="en-US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464126" y="1808999"/>
            <a:ext cx="0" cy="2688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7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of SVN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distributed. (</a:t>
            </a:r>
            <a:r>
              <a:rPr lang="en-US" dirty="0" err="1" smtClean="0"/>
              <a:t>Ieder</a:t>
            </a:r>
            <a:r>
              <a:rPr lang="en-US" dirty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kopie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beter</a:t>
            </a:r>
            <a:r>
              <a:rPr lang="en-US" dirty="0" smtClean="0"/>
              <a:t> om met </a:t>
            </a:r>
            <a:r>
              <a:rPr lang="en-US" dirty="0" err="1" smtClean="0"/>
              <a:t>kleinere</a:t>
            </a:r>
            <a:r>
              <a:rPr lang="en-US" dirty="0" smtClean="0"/>
              <a:t> </a:t>
            </a:r>
            <a:r>
              <a:rPr lang="en-US" dirty="0" err="1" smtClean="0"/>
              <a:t>bestanden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slaat</a:t>
            </a:r>
            <a:r>
              <a:rPr lang="en-US" dirty="0" smtClean="0"/>
              <a:t> op </a:t>
            </a:r>
            <a:r>
              <a:rPr lang="en-US" dirty="0" err="1" smtClean="0"/>
              <a:t>als</a:t>
            </a:r>
            <a:r>
              <a:rPr lang="en-US" dirty="0" smtClean="0"/>
              <a:t> metadata.</a:t>
            </a:r>
          </a:p>
          <a:p>
            <a:r>
              <a:rPr lang="en-US" dirty="0" smtClean="0"/>
              <a:t>Branches.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s://git-scm.com/images/logos/downloads/Git-Icon-1788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71" y="4481877"/>
            <a:ext cx="1695085" cy="16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blog.rosehosting.com/blog/wp-content/uploads/2014/11/svn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026" y="4481877"/>
            <a:ext cx="1927045" cy="16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15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 SVN of Mercurial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Subversion (SVN)</a:t>
            </a:r>
          </a:p>
          <a:p>
            <a:r>
              <a:rPr lang="en-US" dirty="0" smtClean="0"/>
              <a:t>Mercurial</a:t>
            </a:r>
          </a:p>
          <a:p>
            <a:r>
              <a:rPr lang="en-US" dirty="0" smtClean="0"/>
              <a:t>Perforce (Helix)</a:t>
            </a:r>
          </a:p>
          <a:p>
            <a:r>
              <a:rPr lang="en-US" dirty="0" smtClean="0"/>
              <a:t>Microsoft Team </a:t>
            </a:r>
            <a:r>
              <a:rPr lang="en-US" dirty="0"/>
              <a:t>F</a:t>
            </a:r>
            <a:r>
              <a:rPr lang="en-US" dirty="0" smtClean="0"/>
              <a:t>oundation Server</a:t>
            </a:r>
          </a:p>
          <a:p>
            <a:r>
              <a:rPr lang="en-US" dirty="0" smtClean="0"/>
              <a:t>CVS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Branchen</a:t>
            </a:r>
            <a:r>
              <a:rPr lang="en-US" dirty="0" smtClean="0"/>
              <a:t> &amp; </a:t>
            </a:r>
            <a:r>
              <a:rPr lang="en-US" dirty="0" err="1" smtClean="0"/>
              <a:t>Mergen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Branch; ‘</a:t>
            </a:r>
            <a:r>
              <a:rPr lang="en-US" dirty="0" err="1" smtClean="0"/>
              <a:t>Kopie</a:t>
            </a:r>
            <a:r>
              <a:rPr lang="en-US" dirty="0" smtClean="0"/>
              <a:t>’ van de </a:t>
            </a:r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endParaRPr lang="en-US" dirty="0" smtClean="0"/>
          </a:p>
          <a:p>
            <a:r>
              <a:rPr lang="en-US" dirty="0" smtClean="0"/>
              <a:t>Merge; </a:t>
            </a:r>
            <a:r>
              <a:rPr lang="en-US" dirty="0" err="1" smtClean="0"/>
              <a:t>Samen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 smtClean="0"/>
              <a:t> van </a:t>
            </a:r>
            <a:r>
              <a:rPr lang="en-US" dirty="0" err="1" smtClean="0"/>
              <a:t>jou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 met de ‘master’ (of </a:t>
            </a:r>
            <a:r>
              <a:rPr lang="en-US" dirty="0" err="1" smtClean="0"/>
              <a:t>andere</a:t>
            </a:r>
            <a:r>
              <a:rPr lang="en-US" dirty="0" smtClean="0"/>
              <a:t> branch)</a:t>
            </a:r>
          </a:p>
          <a:p>
            <a:endParaRPr lang="en-US" dirty="0"/>
          </a:p>
        </p:txBody>
      </p:sp>
      <p:pic>
        <p:nvPicPr>
          <p:cNvPr id="7170" name="Picture 2" descr="http://i.stack.imgur.com/eCg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510088"/>
            <a:ext cx="4762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1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5122" name="Picture 2" descr="https://www.atlassian.com/pt/git/workflows/pageSections/00/contentFullWidth/0/tabs/02/pageSections/010/contentFullWidth/0/content_files/file0/document/git-workflow-release-cycle-4mainten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70" y="1690688"/>
            <a:ext cx="6070860" cy="37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7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voordelen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bereikbaar</a:t>
            </a:r>
            <a:r>
              <a:rPr lang="en-US" dirty="0" smtClean="0"/>
              <a:t> </a:t>
            </a:r>
            <a:r>
              <a:rPr lang="en-US" dirty="0" err="1" smtClean="0"/>
              <a:t>vanaf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punten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oudere</a:t>
            </a:r>
            <a:r>
              <a:rPr lang="en-US" dirty="0" smtClean="0"/>
              <a:t> </a:t>
            </a:r>
            <a:r>
              <a:rPr lang="en-US" dirty="0" err="1" smtClean="0"/>
              <a:t>versies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Beter</a:t>
            </a:r>
            <a:r>
              <a:rPr lang="en-US" dirty="0" smtClean="0"/>
              <a:t> </a:t>
            </a:r>
            <a:r>
              <a:rPr lang="en-US" dirty="0" err="1" smtClean="0"/>
              <a:t>samen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met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programmeurs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Veschillende</a:t>
            </a:r>
            <a:r>
              <a:rPr lang="en-US" dirty="0" smtClean="0"/>
              <a:t> </a:t>
            </a:r>
            <a:r>
              <a:rPr lang="en-US" dirty="0" err="1" smtClean="0"/>
              <a:t>fases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build.</a:t>
            </a:r>
            <a:endParaRPr lang="en-US" dirty="0" smtClean="0"/>
          </a:p>
          <a:p>
            <a:r>
              <a:rPr lang="en-US" dirty="0" smtClean="0"/>
              <a:t>Portfolio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programmeur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00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323</Words>
  <Application>Microsoft Office PowerPoint</Application>
  <PresentationFormat>Breedbeeld</PresentationFormat>
  <Paragraphs>57</Paragraphs>
  <Slides>13</Slides>
  <Notes>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Les #05</vt:lpstr>
      <vt:lpstr>Github</vt:lpstr>
      <vt:lpstr>Git</vt:lpstr>
      <vt:lpstr>Git terminologie</vt:lpstr>
      <vt:lpstr>Git of SVN</vt:lpstr>
      <vt:lpstr>Git vs SVN of Mercurial</vt:lpstr>
      <vt:lpstr>Branchen &amp; Mergen</vt:lpstr>
      <vt:lpstr>Git flow</vt:lpstr>
      <vt:lpstr>Git voordelen</vt:lpstr>
      <vt:lpstr>Opdracht 1</vt:lpstr>
      <vt:lpstr>Ignore</vt:lpstr>
      <vt:lpstr>Git blame</vt:lpstr>
      <vt:lpstr>Gource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#1</dc:title>
  <dc:creator>Windows User</dc:creator>
  <cp:lastModifiedBy>Windows User</cp:lastModifiedBy>
  <cp:revision>75</cp:revision>
  <dcterms:created xsi:type="dcterms:W3CDTF">2016-01-04T15:10:23Z</dcterms:created>
  <dcterms:modified xsi:type="dcterms:W3CDTF">2016-01-12T15:18:44Z</dcterms:modified>
</cp:coreProperties>
</file>