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6" r:id="rId4"/>
    <p:sldId id="270" r:id="rId5"/>
    <p:sldId id="269" r:id="rId6"/>
    <p:sldId id="271" r:id="rId7"/>
    <p:sldId id="272" r:id="rId8"/>
    <p:sldId id="273" r:id="rId9"/>
    <p:sldId id="267" r:id="rId10"/>
    <p:sldId id="278" r:id="rId11"/>
    <p:sldId id="276" r:id="rId12"/>
    <p:sldId id="264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269" autoAdjust="0"/>
  </p:normalViewPr>
  <p:slideViewPr>
    <p:cSldViewPr snapToGrid="0">
      <p:cViewPr varScale="1">
        <p:scale>
          <a:sx n="100" d="100"/>
          <a:sy n="100" d="100"/>
        </p:scale>
        <p:origin x="9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AD8EF-121A-4DA9-8F56-3CF83EF2424F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D8575-EA7E-4817-B2E5-52B3AEB855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4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0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4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8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Code beheert</a:t>
            </a:r>
            <a:r>
              <a:rPr lang="nl-NL" baseline="0" dirty="0" smtClean="0"/>
              <a:t> zichzelf!</a:t>
            </a:r>
          </a:p>
          <a:p>
            <a:r>
              <a:rPr lang="nl-NL" baseline="0" dirty="0" smtClean="0"/>
              <a:t>Voorbeeld:</a:t>
            </a:r>
          </a:p>
          <a:p>
            <a:r>
              <a:rPr lang="nl-NL" baseline="0" dirty="0" smtClean="0"/>
              <a:t>Grote stad, allemaal winkels, brandweer, politie.</a:t>
            </a:r>
          </a:p>
          <a:p>
            <a:r>
              <a:rPr lang="nl-NL" baseline="0" dirty="0" smtClean="0"/>
              <a:t>Kat in de boom, dan komt de brandweer van pas.</a:t>
            </a:r>
          </a:p>
          <a:p>
            <a:r>
              <a:rPr lang="nl-NL" baseline="0" dirty="0" smtClean="0"/>
              <a:t>Brandweer hoeft niet constant op de kat te letten.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4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Code beheert</a:t>
            </a:r>
            <a:r>
              <a:rPr lang="nl-NL" baseline="0" dirty="0" smtClean="0"/>
              <a:t> zichzelf!</a:t>
            </a:r>
          </a:p>
          <a:p>
            <a:r>
              <a:rPr lang="nl-NL" baseline="0" dirty="0" smtClean="0"/>
              <a:t>Voorbeeld:</a:t>
            </a:r>
          </a:p>
          <a:p>
            <a:r>
              <a:rPr lang="nl-NL" baseline="0" dirty="0" smtClean="0"/>
              <a:t>Grote stad, allemaal winkels, brandweer, politie.</a:t>
            </a:r>
          </a:p>
          <a:p>
            <a:r>
              <a:rPr lang="nl-NL" baseline="0" dirty="0" smtClean="0"/>
              <a:t>Kat in de boom, dan komt de brandweer van pas.</a:t>
            </a:r>
          </a:p>
          <a:p>
            <a:r>
              <a:rPr lang="nl-NL" baseline="0" dirty="0" smtClean="0"/>
              <a:t>Brandweer hoeft niet constant op de kat te letten.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Code beheert</a:t>
            </a:r>
            <a:r>
              <a:rPr lang="nl-NL" baseline="0" dirty="0" smtClean="0"/>
              <a:t> zichzelf!</a:t>
            </a:r>
          </a:p>
          <a:p>
            <a:r>
              <a:rPr lang="nl-NL" baseline="0" dirty="0" smtClean="0"/>
              <a:t>Voorbeeld:</a:t>
            </a:r>
          </a:p>
          <a:p>
            <a:r>
              <a:rPr lang="nl-NL" baseline="0" dirty="0" smtClean="0"/>
              <a:t>Grote stad, allemaal winkels, brandweer, politie.</a:t>
            </a:r>
          </a:p>
          <a:p>
            <a:r>
              <a:rPr lang="nl-NL" baseline="0" dirty="0" smtClean="0"/>
              <a:t>Kat in de boom, dan komt de brandweer van pas.</a:t>
            </a:r>
          </a:p>
          <a:p>
            <a:r>
              <a:rPr lang="nl-NL" baseline="0" dirty="0" smtClean="0"/>
              <a:t>Brandweer hoeft niet constant op de kat te letten.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D8575-EA7E-4817-B2E5-52B3AEB855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9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9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5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DB40-1302-41AD-90AD-12D1D533723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DB40-1302-41AD-90AD-12D1D533723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CDFC-CFE2-4F60-9317-ABB568E758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5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Delegating and actions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Brought to you by team </a:t>
            </a:r>
            <a:r>
              <a:rPr lang="en-US" dirty="0" err="1" smtClean="0"/>
              <a:t>Crackie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 descr="http://puu.sh/mvrph/856302ac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574" y="1825625"/>
            <a:ext cx="5360851" cy="326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818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puu.sh/mvpNk/da461758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2466974"/>
            <a:ext cx="79914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44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uu.sh/mvpFG/9c5a9fbd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519112"/>
            <a:ext cx="8601075" cy="579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63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Opdracht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Schrijf, net zoals in het voorbeeld, een systeempje dat een User (op </a:t>
            </a:r>
            <a:r>
              <a:rPr lang="nl-NL" dirty="0" err="1" smtClean="0"/>
              <a:t>Youtube</a:t>
            </a:r>
            <a:r>
              <a:rPr lang="nl-NL" dirty="0" smtClean="0"/>
              <a:t> of w/e) inligt wanneer zijn favoriete </a:t>
            </a:r>
            <a:r>
              <a:rPr lang="nl-NL" dirty="0" err="1" smtClean="0"/>
              <a:t>Youtuber</a:t>
            </a:r>
            <a:r>
              <a:rPr lang="nl-NL" dirty="0" smtClean="0"/>
              <a:t> een nieuwe video uitbrengt. Wanneer er een nieuwe video is moet de User uiten dat hij blij is.</a:t>
            </a:r>
            <a:endParaRPr lang="nl-NL" dirty="0"/>
          </a:p>
          <a:p>
            <a:r>
              <a:rPr lang="nl-NL" dirty="0" smtClean="0"/>
              <a:t>Zorg dat de </a:t>
            </a:r>
            <a:r>
              <a:rPr lang="nl-NL" dirty="0" err="1" smtClean="0"/>
              <a:t>Youtuber</a:t>
            </a:r>
            <a:r>
              <a:rPr lang="nl-NL" dirty="0" smtClean="0"/>
              <a:t> class iedere 5 seconden een nieuwe video maakt.</a:t>
            </a:r>
          </a:p>
          <a:p>
            <a:r>
              <a:rPr lang="nl-NL" dirty="0" smtClean="0"/>
              <a:t>Zorg ervoor dat de User na +- 20 seconden zichzelf </a:t>
            </a:r>
            <a:r>
              <a:rPr lang="nl-NL" dirty="0" err="1" smtClean="0"/>
              <a:t>unsubscribed</a:t>
            </a:r>
            <a:r>
              <a:rPr lang="nl-NL" dirty="0" smtClean="0"/>
              <a:t> van de </a:t>
            </a:r>
            <a:r>
              <a:rPr lang="nl-NL" dirty="0" err="1" smtClean="0"/>
              <a:t>Youtuber</a:t>
            </a:r>
            <a:r>
              <a:rPr lang="nl-NL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6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Publishers </a:t>
            </a:r>
            <a:r>
              <a:rPr lang="en-US" dirty="0" err="1" smtClean="0"/>
              <a:t>en</a:t>
            </a:r>
            <a:r>
              <a:rPr lang="en-US" dirty="0" smtClean="0"/>
              <a:t> Subscriptions.</a:t>
            </a:r>
          </a:p>
          <a:p>
            <a:r>
              <a:rPr lang="nl-NL" dirty="0" smtClean="0"/>
              <a:t>Actie en reactie.</a:t>
            </a:r>
          </a:p>
          <a:p>
            <a:r>
              <a:rPr lang="nl-NL" dirty="0" smtClean="0"/>
              <a:t>Om actief te maken moet een functie zichzelf eerst ‘</a:t>
            </a:r>
            <a:r>
              <a:rPr lang="nl-NL" dirty="0" err="1" smtClean="0"/>
              <a:t>subscriben</a:t>
            </a:r>
            <a:r>
              <a:rPr lang="nl-NL" dirty="0" smtClean="0"/>
              <a:t>’.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36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1899138" y="25790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(Interaction)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491891" y="25751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(Publisher)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Animatie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Rechte verbindingslijn met pijl 10"/>
          <p:cNvCxnSpPr>
            <a:stCxn id="6" idx="3"/>
            <a:endCxn id="8" idx="1"/>
          </p:cNvCxnSpPr>
          <p:nvPr/>
        </p:nvCxnSpPr>
        <p:spPr>
          <a:xfrm flipV="1">
            <a:off x="3430953" y="3341085"/>
            <a:ext cx="1060938" cy="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3"/>
            <a:endCxn id="9" idx="1"/>
          </p:cNvCxnSpPr>
          <p:nvPr/>
        </p:nvCxnSpPr>
        <p:spPr>
          <a:xfrm flipV="1">
            <a:off x="6023706" y="2456596"/>
            <a:ext cx="1060938" cy="88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8" idx="3"/>
            <a:endCxn id="10" idx="1"/>
          </p:cNvCxnSpPr>
          <p:nvPr/>
        </p:nvCxnSpPr>
        <p:spPr>
          <a:xfrm>
            <a:off x="6023706" y="3341085"/>
            <a:ext cx="1060937" cy="90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59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1899138" y="25790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(Interaction)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491891" y="25751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(Publisher)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Animatie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Rechte verbindingslijn met pijl 10"/>
          <p:cNvCxnSpPr>
            <a:stCxn id="6" idx="3"/>
            <a:endCxn id="8" idx="1"/>
          </p:cNvCxnSpPr>
          <p:nvPr/>
        </p:nvCxnSpPr>
        <p:spPr>
          <a:xfrm flipV="1">
            <a:off x="3430953" y="3341085"/>
            <a:ext cx="1060938" cy="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3"/>
            <a:endCxn id="9" idx="1"/>
          </p:cNvCxnSpPr>
          <p:nvPr/>
        </p:nvCxnSpPr>
        <p:spPr>
          <a:xfrm flipV="1">
            <a:off x="6023706" y="2456596"/>
            <a:ext cx="1060938" cy="884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8" idx="3"/>
            <a:endCxn id="10" idx="1"/>
          </p:cNvCxnSpPr>
          <p:nvPr/>
        </p:nvCxnSpPr>
        <p:spPr>
          <a:xfrm>
            <a:off x="6023706" y="3341085"/>
            <a:ext cx="1060937" cy="900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366368" y="2031893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‘</a:t>
            </a:r>
            <a:r>
              <a:rPr lang="nl-NL" dirty="0" err="1" smtClean="0"/>
              <a:t>OnButtonClick</a:t>
            </a:r>
            <a:r>
              <a:rPr lang="nl-NL" dirty="0" smtClean="0"/>
              <a:t>()’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5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1899138" y="25790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(Interaction)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491891" y="25751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(Publisher)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Animatie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Rechte verbindingslijn met pijl 10"/>
          <p:cNvCxnSpPr>
            <a:stCxn id="6" idx="3"/>
            <a:endCxn id="8" idx="1"/>
          </p:cNvCxnSpPr>
          <p:nvPr/>
        </p:nvCxnSpPr>
        <p:spPr>
          <a:xfrm flipV="1">
            <a:off x="3430953" y="3341085"/>
            <a:ext cx="1060938" cy="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3"/>
            <a:endCxn id="9" idx="1"/>
          </p:cNvCxnSpPr>
          <p:nvPr/>
        </p:nvCxnSpPr>
        <p:spPr>
          <a:xfrm flipV="1">
            <a:off x="6023706" y="2456596"/>
            <a:ext cx="1060938" cy="884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8" idx="3"/>
            <a:endCxn id="10" idx="1"/>
          </p:cNvCxnSpPr>
          <p:nvPr/>
        </p:nvCxnSpPr>
        <p:spPr>
          <a:xfrm>
            <a:off x="6023706" y="3341085"/>
            <a:ext cx="1060937" cy="900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366368" y="2031893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‘</a:t>
            </a:r>
            <a:r>
              <a:rPr lang="nl-NL" dirty="0" err="1" smtClean="0"/>
              <a:t>OnButtonClick</a:t>
            </a:r>
            <a:r>
              <a:rPr lang="nl-NL" dirty="0" smtClean="0"/>
              <a:t>()’</a:t>
            </a:r>
            <a:endParaRPr lang="en-US" dirty="0"/>
          </a:p>
        </p:txBody>
      </p:sp>
      <p:sp>
        <p:nvSpPr>
          <p:cNvPr id="12" name="Rechthoek 11"/>
          <p:cNvSpPr/>
          <p:nvPr/>
        </p:nvSpPr>
        <p:spPr>
          <a:xfrm>
            <a:off x="5552828" y="1690688"/>
            <a:ext cx="1996833" cy="33171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Poediepai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70" y="1690688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69" y="3471870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889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Poedipie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1899138" y="25790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(Interaction)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ttp://vignette4.wikia.nocookie.net/filthy-frank/images/a/a1/FUNNY-MONTAGE-3-YouTube.jpg/revision/latest?cb=201511241349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8" y="2826530"/>
            <a:ext cx="1531693" cy="101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70" y="1690688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69" y="3471870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36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Poedipie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1899138" y="25790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(Interaction)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491891" y="2575177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(Publisher)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7084644" y="1690688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Systeem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7084643" y="3476022"/>
            <a:ext cx="1531815" cy="15318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  <a:p>
            <a:pPr algn="ctr"/>
            <a:r>
              <a:rPr lang="en-US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(Subscriber)</a:t>
            </a:r>
            <a:endParaRPr lang="en-US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Rechte verbindingslijn met pijl 10"/>
          <p:cNvCxnSpPr>
            <a:stCxn id="6" idx="3"/>
            <a:endCxn id="8" idx="1"/>
          </p:cNvCxnSpPr>
          <p:nvPr/>
        </p:nvCxnSpPr>
        <p:spPr>
          <a:xfrm flipV="1">
            <a:off x="3430953" y="3341085"/>
            <a:ext cx="1060938" cy="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8" idx="3"/>
            <a:endCxn id="9" idx="1"/>
          </p:cNvCxnSpPr>
          <p:nvPr/>
        </p:nvCxnSpPr>
        <p:spPr>
          <a:xfrm flipV="1">
            <a:off x="6023706" y="2456596"/>
            <a:ext cx="1060938" cy="88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>
            <a:stCxn id="8" idx="3"/>
            <a:endCxn id="10" idx="1"/>
          </p:cNvCxnSpPr>
          <p:nvPr/>
        </p:nvCxnSpPr>
        <p:spPr>
          <a:xfrm>
            <a:off x="6023706" y="3341085"/>
            <a:ext cx="1060937" cy="90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vignette4.wikia.nocookie.net/filthy-frank/images/a/a1/FUNNY-MONTAGE-3-YouTube.jpg/revision/latest?cb=201511241349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8" y="2826530"/>
            <a:ext cx="1531693" cy="101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2.ytimg.com/vi/-rmfPnccKN4/hq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13" y="2768669"/>
            <a:ext cx="1533472" cy="115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70" y="1690688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s.ytimg.com/yts/img/avatar_720-vflYJnzBZ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69" y="3471870"/>
            <a:ext cx="1535967" cy="153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44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Voordelen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Flexibel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nl-NL" dirty="0" smtClean="0"/>
              <a:t>Controleerbaar.</a:t>
            </a:r>
          </a:p>
          <a:p>
            <a:r>
              <a:rPr lang="nl-NL" u="sng" dirty="0" smtClean="0"/>
              <a:t>Code/Objecten managen zichzelf.</a:t>
            </a:r>
          </a:p>
          <a:p>
            <a:r>
              <a:rPr lang="nl-NL" dirty="0" smtClean="0"/>
              <a:t>Design </a:t>
            </a:r>
            <a:r>
              <a:rPr lang="nl-NL" dirty="0" err="1" smtClean="0"/>
              <a:t>pattern</a:t>
            </a:r>
            <a:r>
              <a:rPr lang="nl-NL" dirty="0" smtClean="0"/>
              <a:t> verantwoord.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72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336</Words>
  <Application>Microsoft Office PowerPoint</Application>
  <PresentationFormat>Breedbeeld</PresentationFormat>
  <Paragraphs>89</Paragraphs>
  <Slides>13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Kantoorthema</vt:lpstr>
      <vt:lpstr>Delegating and actions</vt:lpstr>
      <vt:lpstr>Subscriptions</vt:lpstr>
      <vt:lpstr>Subscriptions</vt:lpstr>
      <vt:lpstr>Subscriptions</vt:lpstr>
      <vt:lpstr>Subscriptions</vt:lpstr>
      <vt:lpstr>Poediepai</vt:lpstr>
      <vt:lpstr>Poedipie</vt:lpstr>
      <vt:lpstr>Poedipie</vt:lpstr>
      <vt:lpstr>Voordelen</vt:lpstr>
      <vt:lpstr>PowerPoint-presentatie</vt:lpstr>
      <vt:lpstr>PowerPoint-presentatie</vt:lpstr>
      <vt:lpstr>PowerPoint-presentatie</vt:lpstr>
      <vt:lpstr>Opdracht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#1</dc:title>
  <dc:creator>Windows User</dc:creator>
  <cp:lastModifiedBy>Windows User</cp:lastModifiedBy>
  <cp:revision>58</cp:revision>
  <dcterms:created xsi:type="dcterms:W3CDTF">2016-01-04T15:10:23Z</dcterms:created>
  <dcterms:modified xsi:type="dcterms:W3CDTF">2016-01-14T15:25:34Z</dcterms:modified>
</cp:coreProperties>
</file>