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1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8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4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9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8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7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9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7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9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5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9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9DB40-1302-41AD-90AD-12D1D533723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5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691978&amp;clcid=0x409" TargetMode="External"/><Relationship Id="rId2" Type="http://schemas.openxmlformats.org/officeDocument/2006/relationships/hyperlink" Target="https://unity3d.com/get-unity/download/archiv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ourcetreeapp.com/" TargetMode="External"/><Relationship Id="rId4" Type="http://schemas.openxmlformats.org/officeDocument/2006/relationships/hyperlink" Target="https://github.com/DaandenHartog/Seminar_ProgrammingPrincipl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 #1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Setup, mini </a:t>
            </a:r>
            <a:r>
              <a:rPr lang="en-US" dirty="0" err="1" smtClean="0"/>
              <a:t>opdracht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6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Download Unity 5.2.1f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Download Visual Studio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Bookmark </a:t>
            </a:r>
            <a:r>
              <a:rPr lang="en-US" dirty="0" err="1" smtClean="0">
                <a:hlinkClick r:id="rId4"/>
              </a:rPr>
              <a:t>onze</a:t>
            </a:r>
            <a:r>
              <a:rPr lang="en-US" dirty="0" smtClean="0">
                <a:hlinkClick r:id="rId4"/>
              </a:rPr>
              <a:t> GitHub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Download Source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42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</a:t>
            </a:r>
            <a:r>
              <a:rPr lang="en-US" dirty="0" err="1" smtClean="0"/>
              <a:t>opdracht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30 – 45 </a:t>
            </a:r>
            <a:r>
              <a:rPr lang="en-US" noProof="1" smtClean="0"/>
              <a:t>minuten de tijd</a:t>
            </a:r>
          </a:p>
          <a:p>
            <a:r>
              <a:rPr lang="en-US" dirty="0" err="1" smtClean="0"/>
              <a:t>Niveau</a:t>
            </a:r>
            <a:r>
              <a:rPr lang="en-US" dirty="0" smtClean="0"/>
              <a:t> check</a:t>
            </a:r>
          </a:p>
          <a:p>
            <a:r>
              <a:rPr lang="en-US" dirty="0" err="1" smtClean="0"/>
              <a:t>Bepaald</a:t>
            </a:r>
            <a:r>
              <a:rPr lang="en-US" dirty="0" smtClean="0"/>
              <a:t> 80% van je </a:t>
            </a:r>
            <a:r>
              <a:rPr lang="en-US" dirty="0" err="1" smtClean="0"/>
              <a:t>eindcijfer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601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</a:t>
            </a:r>
            <a:r>
              <a:rPr lang="en-US" dirty="0" err="1" smtClean="0"/>
              <a:t>opdracht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30 – 45 </a:t>
            </a:r>
            <a:r>
              <a:rPr lang="en-US" noProof="1" smtClean="0"/>
              <a:t>minuten de tijd</a:t>
            </a:r>
          </a:p>
          <a:p>
            <a:r>
              <a:rPr lang="en-US" dirty="0" err="1" smtClean="0"/>
              <a:t>Niveau</a:t>
            </a:r>
            <a:r>
              <a:rPr lang="en-US" dirty="0" smtClean="0"/>
              <a:t> check</a:t>
            </a:r>
          </a:p>
          <a:p>
            <a:r>
              <a:rPr lang="en-US" dirty="0" err="1" smtClean="0"/>
              <a:t>Bepaald</a:t>
            </a:r>
            <a:r>
              <a:rPr lang="en-US" dirty="0" smtClean="0"/>
              <a:t> 80% van je </a:t>
            </a:r>
            <a:r>
              <a:rPr lang="en-US" dirty="0" err="1" smtClean="0"/>
              <a:t>eindcijfer</a:t>
            </a:r>
            <a:r>
              <a:rPr lang="en-US" dirty="0" smtClean="0"/>
              <a:t>, </a:t>
            </a:r>
            <a:r>
              <a:rPr lang="en-US" sz="4000" dirty="0" err="1" smtClean="0"/>
              <a:t>grapje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55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opdracht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grid van </a:t>
            </a:r>
            <a:r>
              <a:rPr lang="en-US" dirty="0" err="1" smtClean="0"/>
              <a:t>blokjes</a:t>
            </a:r>
            <a:r>
              <a:rPr lang="en-US" dirty="0" smtClean="0"/>
              <a:t> </a:t>
            </a:r>
            <a:r>
              <a:rPr lang="en-US" dirty="0" err="1" smtClean="0"/>
              <a:t>welke</a:t>
            </a:r>
            <a:r>
              <a:rPr lang="en-US" dirty="0" smtClean="0"/>
              <a:t> in total 10x5 </a:t>
            </a:r>
            <a:r>
              <a:rPr lang="en-US" dirty="0" err="1" smtClean="0"/>
              <a:t>groot</a:t>
            </a:r>
            <a:r>
              <a:rPr lang="en-US" dirty="0" smtClean="0"/>
              <a:t> is. </a:t>
            </a:r>
            <a:r>
              <a:rPr lang="en-US" dirty="0" err="1" smtClean="0"/>
              <a:t>Zorg</a:t>
            </a:r>
            <a:r>
              <a:rPr lang="en-US" dirty="0" smtClean="0"/>
              <a:t> </a:t>
            </a:r>
            <a:r>
              <a:rPr lang="en-US" dirty="0" err="1" smtClean="0"/>
              <a:t>ervoor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blokje</a:t>
            </a:r>
            <a:r>
              <a:rPr lang="en-US" dirty="0" smtClean="0"/>
              <a:t> 80% </a:t>
            </a:r>
            <a:r>
              <a:rPr lang="en-US" dirty="0" err="1" smtClean="0"/>
              <a:t>kans</a:t>
            </a:r>
            <a:r>
              <a:rPr lang="en-US" dirty="0" smtClean="0"/>
              <a:t> </a:t>
            </a:r>
            <a:r>
              <a:rPr lang="en-US" dirty="0" err="1" smtClean="0"/>
              <a:t>heeft</a:t>
            </a:r>
            <a:r>
              <a:rPr lang="en-US" dirty="0" smtClean="0"/>
              <a:t> om dirt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20% </a:t>
            </a:r>
            <a:r>
              <a:rPr lang="en-US" dirty="0" err="1" smtClean="0"/>
              <a:t>kans</a:t>
            </a:r>
            <a:r>
              <a:rPr lang="en-US" dirty="0" smtClean="0"/>
              <a:t> om </a:t>
            </a:r>
            <a:r>
              <a:rPr lang="en-US" dirty="0" err="1" smtClean="0"/>
              <a:t>gras</a:t>
            </a:r>
            <a:r>
              <a:rPr lang="en-US" dirty="0" smtClean="0"/>
              <a:t>. Download </a:t>
            </a:r>
            <a:r>
              <a:rPr lang="en-US" dirty="0" err="1" smtClean="0"/>
              <a:t>zelf</a:t>
            </a:r>
            <a:r>
              <a:rPr lang="en-US" dirty="0" smtClean="0"/>
              <a:t> de texture </a:t>
            </a:r>
            <a:r>
              <a:rPr lang="en-US" dirty="0" err="1" smtClean="0"/>
              <a:t>voor</a:t>
            </a:r>
            <a:r>
              <a:rPr lang="en-US" dirty="0" smtClean="0"/>
              <a:t> dirt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gras</a:t>
            </a:r>
            <a:r>
              <a:rPr lang="en-US" dirty="0" smtClean="0"/>
              <a:t>. Je mag </a:t>
            </a:r>
            <a:r>
              <a:rPr lang="en-US" dirty="0" err="1" smtClean="0"/>
              <a:t>zelf</a:t>
            </a:r>
            <a:r>
              <a:rPr lang="en-US" dirty="0" smtClean="0"/>
              <a:t> </a:t>
            </a:r>
            <a:r>
              <a:rPr lang="en-US" dirty="0" err="1" smtClean="0"/>
              <a:t>kiezen</a:t>
            </a:r>
            <a:r>
              <a:rPr lang="en-US" dirty="0" smtClean="0"/>
              <a:t> of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blokjes</a:t>
            </a:r>
            <a:r>
              <a:rPr lang="en-US" dirty="0" smtClean="0"/>
              <a:t> 3D of 2D </a:t>
            </a:r>
            <a:r>
              <a:rPr lang="en-US" dirty="0" err="1" smtClean="0"/>
              <a:t>zijn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05006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109</Words>
  <Application>Microsoft Office PowerPoint</Application>
  <PresentationFormat>Breedbeeld</PresentationFormat>
  <Paragraphs>17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Les #1</vt:lpstr>
      <vt:lpstr>Setup</vt:lpstr>
      <vt:lpstr>Mini opdracht</vt:lpstr>
      <vt:lpstr>Mini opdracht</vt:lpstr>
      <vt:lpstr>De opdracht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#1</dc:title>
  <dc:creator>Windows User</dc:creator>
  <cp:lastModifiedBy>Windows User</cp:lastModifiedBy>
  <cp:revision>5</cp:revision>
  <dcterms:created xsi:type="dcterms:W3CDTF">2016-01-04T15:10:23Z</dcterms:created>
  <dcterms:modified xsi:type="dcterms:W3CDTF">2016-01-04T15:37:14Z</dcterms:modified>
</cp:coreProperties>
</file>