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9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Editors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Editors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Editor Windows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Custom Inspector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Voorbeeld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bars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