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E9AC-B3FB-481E-BC56-E79E90B6BCF1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D4B4-B4EE-49A0-A123-2C4F4A6093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E9AC-B3FB-481E-BC56-E79E90B6BCF1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D4B4-B4EE-49A0-A123-2C4F4A6093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0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E9AC-B3FB-481E-BC56-E79E90B6BCF1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D4B4-B4EE-49A0-A123-2C4F4A6093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0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E9AC-B3FB-481E-BC56-E79E90B6BCF1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D4B4-B4EE-49A0-A123-2C4F4A6093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0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E9AC-B3FB-481E-BC56-E79E90B6BCF1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D4B4-B4EE-49A0-A123-2C4F4A6093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0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E9AC-B3FB-481E-BC56-E79E90B6BCF1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D4B4-B4EE-49A0-A123-2C4F4A6093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6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E9AC-B3FB-481E-BC56-E79E90B6BCF1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D4B4-B4EE-49A0-A123-2C4F4A6093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9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E9AC-B3FB-481E-BC56-E79E90B6BCF1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D4B4-B4EE-49A0-A123-2C4F4A6093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E9AC-B3FB-481E-BC56-E79E90B6BCF1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D4B4-B4EE-49A0-A123-2C4F4A6093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8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E9AC-B3FB-481E-BC56-E79E90B6BCF1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D4B4-B4EE-49A0-A123-2C4F4A6093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3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E9AC-B3FB-481E-BC56-E79E90B6BCF1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D4B4-B4EE-49A0-A123-2C4F4A6093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4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BE9AC-B3FB-481E-BC56-E79E90B6BCF1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0D4B4-B4EE-49A0-A123-2C4F4A6093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4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PPC – Lesson 04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1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Neemt</a:t>
            </a:r>
            <a:r>
              <a:rPr lang="en-US" dirty="0" smtClean="0"/>
              <a:t> </a:t>
            </a:r>
            <a:r>
              <a:rPr lang="en-US" dirty="0" err="1" smtClean="0"/>
              <a:t>werk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 </a:t>
            </a:r>
            <a:r>
              <a:rPr lang="en-US" dirty="0" err="1" smtClean="0"/>
              <a:t>handen</a:t>
            </a:r>
            <a:endParaRPr lang="en-US" dirty="0" smtClean="0"/>
          </a:p>
          <a:p>
            <a:r>
              <a:rPr lang="en-US" dirty="0" err="1" smtClean="0"/>
              <a:t>Vooral</a:t>
            </a:r>
            <a:r>
              <a:rPr lang="en-US" dirty="0" smtClean="0"/>
              <a:t> </a:t>
            </a:r>
            <a:r>
              <a:rPr lang="en-US" dirty="0" err="1" smtClean="0"/>
              <a:t>handig</a:t>
            </a:r>
            <a:r>
              <a:rPr lang="en-US" dirty="0" smtClean="0"/>
              <a:t> </a:t>
            </a:r>
            <a:r>
              <a:rPr lang="en-US" dirty="0" err="1" smtClean="0"/>
              <a:t>wanneer</a:t>
            </a:r>
            <a:r>
              <a:rPr lang="en-US" dirty="0" smtClean="0"/>
              <a:t> </a:t>
            </a:r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dingen</a:t>
            </a:r>
            <a:r>
              <a:rPr lang="en-US" dirty="0" smtClean="0"/>
              <a:t> </a:t>
            </a:r>
            <a:r>
              <a:rPr lang="en-US" dirty="0" err="1" smtClean="0"/>
              <a:t>voornamelijk</a:t>
            </a:r>
            <a:r>
              <a:rPr lang="en-US" dirty="0" smtClean="0"/>
              <a:t> </a:t>
            </a:r>
            <a:r>
              <a:rPr lang="en-US" dirty="0" err="1" smtClean="0"/>
              <a:t>hetzelfde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, met </a:t>
            </a:r>
            <a:r>
              <a:rPr lang="en-US" dirty="0" err="1" smtClean="0"/>
              <a:t>enkele</a:t>
            </a:r>
            <a:r>
              <a:rPr lang="en-US" dirty="0" smtClean="0"/>
              <a:t> </a:t>
            </a:r>
            <a:r>
              <a:rPr lang="en-US" dirty="0" err="1" smtClean="0"/>
              <a:t>uitzonderingen</a:t>
            </a:r>
            <a:endParaRPr lang="en-US" dirty="0" smtClean="0"/>
          </a:p>
          <a:p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onstaat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natuurlijke</a:t>
            </a:r>
            <a:r>
              <a:rPr lang="en-US" dirty="0" smtClean="0"/>
              <a:t>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7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Protected is </a:t>
            </a:r>
            <a:r>
              <a:rPr lang="en-US" dirty="0" err="1" smtClean="0"/>
              <a:t>een</a:t>
            </a:r>
            <a:r>
              <a:rPr lang="en-US" dirty="0" smtClean="0"/>
              <a:t> privacy type</a:t>
            </a:r>
          </a:p>
          <a:p>
            <a:r>
              <a:rPr lang="en-US" dirty="0" smtClean="0"/>
              <a:t>Protected </a:t>
            </a:r>
            <a:r>
              <a:rPr lang="en-US" dirty="0" err="1" smtClean="0"/>
              <a:t>staat</a:t>
            </a:r>
            <a:r>
              <a:rPr lang="en-US" dirty="0" smtClean="0"/>
              <a:t> </a:t>
            </a:r>
            <a:r>
              <a:rPr lang="en-US" dirty="0" err="1" smtClean="0"/>
              <a:t>gelijk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private, met het </a:t>
            </a:r>
            <a:r>
              <a:rPr lang="en-US" dirty="0" err="1" smtClean="0"/>
              <a:t>verschil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protected </a:t>
            </a:r>
            <a:r>
              <a:rPr lang="en-US" dirty="0" err="1" smtClean="0"/>
              <a:t>zichtbaar</a:t>
            </a:r>
            <a:r>
              <a:rPr lang="en-US" dirty="0" smtClean="0"/>
              <a:t> is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classes die </a:t>
            </a:r>
            <a:r>
              <a:rPr lang="en-US" dirty="0" err="1" smtClean="0"/>
              <a:t>inheriten</a:t>
            </a:r>
            <a:r>
              <a:rPr lang="en-US" dirty="0" smtClean="0"/>
              <a:t> van de 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47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&amp; Override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is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functie</a:t>
            </a:r>
            <a:r>
              <a:rPr lang="en-US" dirty="0" smtClean="0"/>
              <a:t> </a:t>
            </a:r>
            <a:r>
              <a:rPr lang="en-US" dirty="0" err="1" smtClean="0"/>
              <a:t>welke</a:t>
            </a:r>
            <a:r>
              <a:rPr lang="en-US" dirty="0" smtClean="0"/>
              <a:t> in de base class zit</a:t>
            </a:r>
          </a:p>
          <a:p>
            <a:r>
              <a:rPr lang="en-US" dirty="0" smtClean="0"/>
              <a:t>Door </a:t>
            </a:r>
            <a:r>
              <a:rPr lang="en-US" dirty="0" err="1" smtClean="0"/>
              <a:t>een</a:t>
            </a:r>
            <a:r>
              <a:rPr lang="en-US" dirty="0" smtClean="0"/>
              <a:t> class met Virtual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definen</a:t>
            </a:r>
            <a:r>
              <a:rPr lang="en-US" dirty="0" smtClean="0"/>
              <a:t> </a:t>
            </a:r>
            <a:r>
              <a:rPr lang="en-US" dirty="0" err="1" smtClean="0"/>
              <a:t>laat</a:t>
            </a:r>
            <a:r>
              <a:rPr lang="en-US" dirty="0" smtClean="0"/>
              <a:t> je </a:t>
            </a:r>
            <a:r>
              <a:rPr lang="en-US" dirty="0" err="1" smtClean="0"/>
              <a:t>weten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functie</a:t>
            </a:r>
            <a:r>
              <a:rPr lang="en-US" dirty="0" smtClean="0"/>
              <a:t> overwritten mag </a:t>
            </a:r>
            <a:r>
              <a:rPr lang="en-US" dirty="0" err="1" smtClean="0"/>
              <a:t>worden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Met Override mag je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functie</a:t>
            </a:r>
            <a:r>
              <a:rPr lang="en-US" dirty="0" smtClean="0"/>
              <a:t> overridden.</a:t>
            </a:r>
          </a:p>
          <a:p>
            <a:r>
              <a:rPr lang="en-US" dirty="0" smtClean="0"/>
              <a:t>Je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kiezen</a:t>
            </a:r>
            <a:r>
              <a:rPr lang="en-US" dirty="0" smtClean="0"/>
              <a:t> om de Virtual </a:t>
            </a:r>
            <a:r>
              <a:rPr lang="en-US" dirty="0" err="1" smtClean="0"/>
              <a:t>functie</a:t>
            </a:r>
            <a:r>
              <a:rPr lang="en-US" dirty="0" smtClean="0"/>
              <a:t> nog steeds </a:t>
            </a:r>
            <a:r>
              <a:rPr lang="en-US" dirty="0" err="1" smtClean="0"/>
              <a:t>uit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voeren</a:t>
            </a:r>
            <a:r>
              <a:rPr lang="en-US" dirty="0" smtClean="0"/>
              <a:t>, of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helemaal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meer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voeren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4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Situatie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565189"/>
            <a:ext cx="7045411" cy="4611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Designer: </a:t>
            </a:r>
            <a:r>
              <a:rPr lang="en-US" dirty="0" err="1" smtClean="0"/>
              <a:t>Ey</a:t>
            </a:r>
            <a:r>
              <a:rPr lang="en-US" dirty="0" smtClean="0"/>
              <a:t> </a:t>
            </a:r>
            <a:r>
              <a:rPr lang="en-US" dirty="0" err="1" smtClean="0"/>
              <a:t>bruh</a:t>
            </a:r>
            <a:r>
              <a:rPr lang="en-US" dirty="0" smtClean="0"/>
              <a:t>, </a:t>
            </a:r>
            <a:r>
              <a:rPr lang="en-US" dirty="0" err="1" smtClean="0"/>
              <a:t>vette</a:t>
            </a:r>
            <a:r>
              <a:rPr lang="en-US" dirty="0" smtClean="0"/>
              <a:t> game </a:t>
            </a:r>
            <a:r>
              <a:rPr lang="en-US" dirty="0" err="1" smtClean="0"/>
              <a:t>toch</a:t>
            </a:r>
            <a:r>
              <a:rPr lang="en-US" dirty="0" smtClean="0"/>
              <a:t>. Ja cool maar we </a:t>
            </a:r>
            <a:r>
              <a:rPr lang="en-US" dirty="0" err="1" smtClean="0"/>
              <a:t>willen</a:t>
            </a:r>
            <a:r>
              <a:rPr lang="en-US" dirty="0" smtClean="0"/>
              <a:t> nu </a:t>
            </a:r>
            <a:r>
              <a:rPr lang="en-US" dirty="0" err="1" smtClean="0"/>
              <a:t>ook</a:t>
            </a:r>
            <a:r>
              <a:rPr lang="en-US" dirty="0" smtClean="0"/>
              <a:t> ridders in de game, die </a:t>
            </a:r>
            <a:r>
              <a:rPr lang="en-US" dirty="0" err="1" smtClean="0"/>
              <a:t>moeten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naam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defence</a:t>
            </a:r>
            <a:r>
              <a:rPr lang="en-US" dirty="0" smtClean="0"/>
              <a:t> </a:t>
            </a:r>
            <a:r>
              <a:rPr lang="en-US" dirty="0" err="1" smtClean="0"/>
              <a:t>hebben</a:t>
            </a:r>
            <a:r>
              <a:rPr lang="en-US" dirty="0" smtClean="0"/>
              <a:t>. </a:t>
            </a:r>
            <a:r>
              <a:rPr lang="en-US" dirty="0" err="1" smtClean="0"/>
              <a:t>Ohja</a:t>
            </a:r>
            <a:r>
              <a:rPr lang="en-US" dirty="0" smtClean="0"/>
              <a:t> </a:t>
            </a:r>
            <a:r>
              <a:rPr lang="en-US" dirty="0" err="1" smtClean="0"/>
              <a:t>misschien</a:t>
            </a:r>
            <a:r>
              <a:rPr lang="en-US" dirty="0" smtClean="0"/>
              <a:t> </a:t>
            </a:r>
            <a:r>
              <a:rPr lang="en-US" dirty="0" err="1" smtClean="0"/>
              <a:t>willen</a:t>
            </a:r>
            <a:r>
              <a:rPr lang="en-US" dirty="0" smtClean="0"/>
              <a:t> we nog </a:t>
            </a:r>
            <a:r>
              <a:rPr lang="en-US" dirty="0" err="1" smtClean="0"/>
              <a:t>een</a:t>
            </a:r>
            <a:r>
              <a:rPr lang="en-US" dirty="0" smtClean="0"/>
              <a:t> mega orc, die </a:t>
            </a:r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mana. </a:t>
            </a:r>
            <a:r>
              <a:rPr lang="en-US" dirty="0" err="1" smtClean="0"/>
              <a:t>Ohja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de ridder </a:t>
            </a:r>
            <a:r>
              <a:rPr lang="en-US" dirty="0" err="1" smtClean="0"/>
              <a:t>dood</a:t>
            </a:r>
            <a:r>
              <a:rPr lang="en-US" dirty="0" smtClean="0"/>
              <a:t> </a:t>
            </a:r>
            <a:r>
              <a:rPr lang="en-US" dirty="0" err="1" smtClean="0"/>
              <a:t>gaat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‘</a:t>
            </a:r>
            <a:r>
              <a:rPr lang="en-US" dirty="0" err="1" smtClean="0"/>
              <a:t>ie</a:t>
            </a:r>
            <a:r>
              <a:rPr lang="en-US" dirty="0" smtClean="0"/>
              <a:t> in </a:t>
            </a:r>
            <a:r>
              <a:rPr lang="en-US" dirty="0" err="1" smtClean="0"/>
              <a:t>plaats</a:t>
            </a:r>
            <a:r>
              <a:rPr lang="en-US" dirty="0" smtClean="0"/>
              <a:t> van ‘ </a:t>
            </a:r>
            <a:r>
              <a:rPr lang="en-US" dirty="0" err="1" smtClean="0"/>
              <a:t>uuuuurgh</a:t>
            </a:r>
            <a:r>
              <a:rPr lang="en-US" dirty="0" smtClean="0"/>
              <a:t> ‘ ‘ Oh </a:t>
            </a:r>
            <a:r>
              <a:rPr lang="en-US" dirty="0" err="1" smtClean="0"/>
              <a:t>neen</a:t>
            </a:r>
            <a:r>
              <a:rPr lang="en-US" dirty="0" smtClean="0"/>
              <a:t>, </a:t>
            </a:r>
            <a:r>
              <a:rPr lang="en-US" dirty="0" err="1" smtClean="0"/>
              <a:t>ik</a:t>
            </a:r>
            <a:r>
              <a:rPr lang="en-US" dirty="0" smtClean="0"/>
              <a:t> ridder [</a:t>
            </a:r>
            <a:r>
              <a:rPr lang="en-US" dirty="0" err="1" smtClean="0"/>
              <a:t>naam</a:t>
            </a:r>
            <a:r>
              <a:rPr lang="en-US" dirty="0" smtClean="0"/>
              <a:t>] </a:t>
            </a:r>
            <a:r>
              <a:rPr lang="en-US" dirty="0" err="1" smtClean="0"/>
              <a:t>sterf</a:t>
            </a:r>
            <a:r>
              <a:rPr lang="en-US" dirty="0" smtClean="0"/>
              <a:t> in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vervloekte</a:t>
            </a:r>
            <a:r>
              <a:rPr lang="en-US" dirty="0" smtClean="0"/>
              <a:t> </a:t>
            </a:r>
            <a:r>
              <a:rPr lang="en-US" dirty="0" err="1" smtClean="0"/>
              <a:t>landen</a:t>
            </a:r>
            <a:r>
              <a:rPr lang="en-US" dirty="0" smtClean="0"/>
              <a:t>’ </a:t>
            </a:r>
            <a:r>
              <a:rPr lang="en-US" dirty="0" err="1" smtClean="0"/>
              <a:t>zeggen</a:t>
            </a:r>
            <a:r>
              <a:rPr lang="en-US" dirty="0" smtClean="0"/>
              <a:t>. Ja vet </a:t>
            </a:r>
            <a:r>
              <a:rPr lang="en-US" dirty="0" err="1" smtClean="0"/>
              <a:t>toch</a:t>
            </a:r>
            <a:r>
              <a:rPr lang="en-US" dirty="0" smtClean="0"/>
              <a:t> </a:t>
            </a:r>
            <a:r>
              <a:rPr lang="en-US" dirty="0" err="1" smtClean="0"/>
              <a:t>heb</a:t>
            </a:r>
            <a:r>
              <a:rPr lang="en-US" dirty="0" smtClean="0"/>
              <a:t> </a:t>
            </a:r>
            <a:r>
              <a:rPr lang="en-US" dirty="0" err="1" smtClean="0"/>
              <a:t>zelf</a:t>
            </a:r>
            <a:r>
              <a:rPr lang="en-US" dirty="0" smtClean="0"/>
              <a:t> de </a:t>
            </a:r>
            <a:r>
              <a:rPr lang="en-US" dirty="0" err="1" smtClean="0"/>
              <a:t>dialoog</a:t>
            </a:r>
            <a:r>
              <a:rPr lang="en-US" dirty="0" smtClean="0"/>
              <a:t> </a:t>
            </a:r>
            <a:r>
              <a:rPr lang="en-US" dirty="0" err="1" smtClean="0"/>
              <a:t>geschreven</a:t>
            </a:r>
            <a:r>
              <a:rPr lang="en-US" dirty="0" smtClean="0"/>
              <a:t>. </a:t>
            </a:r>
            <a:r>
              <a:rPr lang="en-US" dirty="0" err="1" smtClean="0"/>
              <a:t>Narratief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eckt</a:t>
            </a:r>
            <a:r>
              <a:rPr lang="en-US" dirty="0" smtClean="0"/>
              <a:t> design </a:t>
            </a:r>
            <a:r>
              <a:rPr lang="en-US" dirty="0" err="1" smtClean="0"/>
              <a:t>hoppatekee</a:t>
            </a:r>
            <a:r>
              <a:rPr lang="en-US" dirty="0" smtClean="0"/>
              <a:t> </a:t>
            </a:r>
            <a:r>
              <a:rPr lang="en-US" dirty="0" err="1" smtClean="0"/>
              <a:t>gewoon</a:t>
            </a:r>
            <a:r>
              <a:rPr lang="en-US" dirty="0" smtClean="0"/>
              <a:t> door </a:t>
            </a:r>
            <a:r>
              <a:rPr lang="en-US" dirty="0" err="1" smtClean="0"/>
              <a:t>elkaar</a:t>
            </a:r>
            <a:r>
              <a:rPr lang="en-US" dirty="0" smtClean="0"/>
              <a:t> ja vet he. Maar ja </a:t>
            </a:r>
            <a:r>
              <a:rPr lang="en-US" dirty="0" err="1" smtClean="0"/>
              <a:t>bouw</a:t>
            </a:r>
            <a:r>
              <a:rPr lang="en-US" dirty="0" smtClean="0"/>
              <a:t> het </a:t>
            </a:r>
            <a:r>
              <a:rPr lang="en-US" dirty="0" err="1" smtClean="0"/>
              <a:t>ff</a:t>
            </a:r>
            <a:r>
              <a:rPr lang="en-US" dirty="0" smtClean="0"/>
              <a:t> in de game okay? </a:t>
            </a: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168" y="1565189"/>
            <a:ext cx="32670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6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Voorbeeld</a:t>
            </a:r>
            <a:r>
              <a:rPr lang="en-US" dirty="0" smtClean="0"/>
              <a:t> 01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 err="1" smtClean="0"/>
              <a:t>maken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nieuwe</a:t>
            </a:r>
            <a:r>
              <a:rPr lang="en-US" dirty="0" smtClean="0"/>
              <a:t> Knight class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welke</a:t>
            </a:r>
            <a:r>
              <a:rPr lang="en-US" dirty="0" smtClean="0"/>
              <a:t> inherit van de entity</a:t>
            </a:r>
          </a:p>
          <a:p>
            <a:r>
              <a:rPr lang="en-US" dirty="0" err="1" smtClean="0"/>
              <a:t>Vervolgens</a:t>
            </a:r>
            <a:r>
              <a:rPr lang="en-US" dirty="0" smtClean="0"/>
              <a:t> </a:t>
            </a:r>
            <a:r>
              <a:rPr lang="en-US" dirty="0" err="1" smtClean="0"/>
              <a:t>geven</a:t>
            </a:r>
            <a:r>
              <a:rPr lang="en-US" dirty="0" smtClean="0"/>
              <a:t> we de knight </a:t>
            </a:r>
            <a:r>
              <a:rPr lang="en-US" dirty="0" err="1" smtClean="0"/>
              <a:t>een</a:t>
            </a:r>
            <a:r>
              <a:rPr lang="en-US" dirty="0" smtClean="0"/>
              <a:t> name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def</a:t>
            </a:r>
            <a:r>
              <a:rPr lang="en-US" dirty="0" smtClean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176367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Voorbeeld</a:t>
            </a:r>
            <a:r>
              <a:rPr lang="en-US" dirty="0" smtClean="0"/>
              <a:t> 02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 err="1" smtClean="0"/>
              <a:t>schrijven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Override </a:t>
            </a:r>
            <a:r>
              <a:rPr lang="en-US" dirty="0" err="1" smtClean="0"/>
              <a:t>functie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de </a:t>
            </a:r>
            <a:r>
              <a:rPr lang="en-US" dirty="0" err="1" smtClean="0"/>
              <a:t>OnClick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We </a:t>
            </a:r>
            <a:r>
              <a:rPr lang="en-US" dirty="0" err="1" smtClean="0"/>
              <a:t>verminderen</a:t>
            </a:r>
            <a:r>
              <a:rPr lang="en-US" dirty="0" smtClean="0"/>
              <a:t> nu de damage met de </a:t>
            </a:r>
            <a:r>
              <a:rPr lang="en-US" dirty="0" err="1" smtClean="0"/>
              <a:t>defence</a:t>
            </a:r>
            <a:r>
              <a:rPr lang="en-US" dirty="0" smtClean="0"/>
              <a:t> van de knight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78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Opdracht</a:t>
            </a:r>
            <a:r>
              <a:rPr lang="en-US" dirty="0" smtClean="0"/>
              <a:t> 01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Zorg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de knight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bewegen</a:t>
            </a:r>
            <a:r>
              <a:rPr lang="en-US" dirty="0" smtClean="0"/>
              <a:t> met de WASD </a:t>
            </a:r>
            <a:r>
              <a:rPr lang="en-US" dirty="0" err="1" smtClean="0"/>
              <a:t>toetsen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Hint: </a:t>
            </a:r>
            <a:r>
              <a:rPr lang="en-US" dirty="0" err="1" smtClean="0"/>
              <a:t>Gebruik</a:t>
            </a:r>
            <a:r>
              <a:rPr lang="en-US" dirty="0" smtClean="0"/>
              <a:t> </a:t>
            </a:r>
            <a:r>
              <a:rPr lang="en-US" dirty="0" err="1" smtClean="0"/>
              <a:t>Input.GetKey</a:t>
            </a:r>
            <a:r>
              <a:rPr lang="en-US" dirty="0" smtClean="0"/>
              <a:t>(</a:t>
            </a:r>
            <a:r>
              <a:rPr lang="en-US" dirty="0" err="1" smtClean="0"/>
              <a:t>KeyCode.A</a:t>
            </a:r>
            <a:r>
              <a:rPr lang="en-US" dirty="0" smtClean="0"/>
              <a:t>) om input op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halen</a:t>
            </a:r>
            <a:endParaRPr lang="en-US" dirty="0" smtClean="0"/>
          </a:p>
          <a:p>
            <a:r>
              <a:rPr lang="en-US" dirty="0" smtClean="0"/>
              <a:t>Hint: </a:t>
            </a:r>
            <a:r>
              <a:rPr lang="en-US" dirty="0" err="1" smtClean="0"/>
              <a:t>Gebruik</a:t>
            </a:r>
            <a:r>
              <a:rPr lang="en-US" dirty="0" smtClean="0"/>
              <a:t> </a:t>
            </a:r>
            <a:r>
              <a:rPr lang="en-US" dirty="0" err="1" smtClean="0"/>
              <a:t>transform.Translate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31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Opdracht</a:t>
            </a:r>
            <a:r>
              <a:rPr lang="en-US" dirty="0" smtClean="0"/>
              <a:t> 02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Voeg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OnDeath</a:t>
            </a:r>
            <a:r>
              <a:rPr lang="en-US" dirty="0" smtClean="0"/>
              <a:t> </a:t>
            </a:r>
            <a:r>
              <a:rPr lang="en-US" dirty="0" err="1" smtClean="0"/>
              <a:t>functie</a:t>
            </a:r>
            <a:r>
              <a:rPr lang="en-US" dirty="0" smtClean="0"/>
              <a:t> toe die op de </a:t>
            </a:r>
            <a:r>
              <a:rPr lang="en-US" dirty="0" err="1" smtClean="0"/>
              <a:t>juiste</a:t>
            </a:r>
            <a:r>
              <a:rPr lang="en-US" dirty="0" smtClean="0"/>
              <a:t> </a:t>
            </a:r>
            <a:r>
              <a:rPr lang="en-US" dirty="0" err="1" smtClean="0"/>
              <a:t>manier</a:t>
            </a:r>
            <a:r>
              <a:rPr lang="en-US" dirty="0" smtClean="0"/>
              <a:t> word </a:t>
            </a:r>
            <a:r>
              <a:rPr lang="en-US" dirty="0" err="1" smtClean="0"/>
              <a:t>aangeroepen</a:t>
            </a:r>
            <a:r>
              <a:rPr lang="en-US" dirty="0" smtClean="0"/>
              <a:t>. </a:t>
            </a:r>
            <a:r>
              <a:rPr lang="en-US" dirty="0" err="1" smtClean="0"/>
              <a:t>Laat</a:t>
            </a:r>
            <a:r>
              <a:rPr lang="en-US" dirty="0" smtClean="0"/>
              <a:t> de entity de </a:t>
            </a:r>
            <a:r>
              <a:rPr lang="en-US" dirty="0" err="1" smtClean="0"/>
              <a:t>tekst</a:t>
            </a:r>
            <a:r>
              <a:rPr lang="en-US" dirty="0" smtClean="0"/>
              <a:t> ‘</a:t>
            </a:r>
            <a:r>
              <a:rPr lang="en-US" dirty="0" err="1" smtClean="0"/>
              <a:t>Uuurgh</a:t>
            </a:r>
            <a:r>
              <a:rPr lang="en-US" dirty="0" smtClean="0"/>
              <a:t>’ </a:t>
            </a:r>
            <a:r>
              <a:rPr lang="en-US" dirty="0" err="1" smtClean="0"/>
              <a:t>debuggen</a:t>
            </a:r>
            <a:r>
              <a:rPr lang="en-US" dirty="0" smtClean="0"/>
              <a:t>,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hierna</a:t>
            </a:r>
            <a:r>
              <a:rPr lang="en-US" dirty="0" smtClean="0"/>
              <a:t> de </a:t>
            </a:r>
            <a:r>
              <a:rPr lang="en-US" dirty="0" err="1" smtClean="0"/>
              <a:t>SpriteRenderer</a:t>
            </a:r>
            <a:r>
              <a:rPr lang="en-US" dirty="0" smtClean="0"/>
              <a:t> </a:t>
            </a:r>
            <a:r>
              <a:rPr lang="en-US" dirty="0" err="1" smtClean="0"/>
              <a:t>disablen</a:t>
            </a:r>
            <a:r>
              <a:rPr lang="en-US" dirty="0" smtClean="0"/>
              <a:t>. </a:t>
            </a:r>
            <a:r>
              <a:rPr lang="en-US" dirty="0" err="1" smtClean="0"/>
              <a:t>Een</a:t>
            </a:r>
            <a:r>
              <a:rPr lang="en-US" dirty="0" smtClean="0"/>
              <a:t> knight </a:t>
            </a:r>
            <a:r>
              <a:rPr lang="en-US" dirty="0" err="1" smtClean="0"/>
              <a:t>daarentegen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in </a:t>
            </a:r>
            <a:r>
              <a:rPr lang="en-US" dirty="0" err="1" smtClean="0"/>
              <a:t>plaats</a:t>
            </a:r>
            <a:r>
              <a:rPr lang="en-US" dirty="0" smtClean="0"/>
              <a:t> van ‘</a:t>
            </a:r>
            <a:r>
              <a:rPr lang="en-US" dirty="0" err="1" smtClean="0"/>
              <a:t>Uuurgh</a:t>
            </a:r>
            <a:r>
              <a:rPr lang="en-US" dirty="0" smtClean="0"/>
              <a:t>’ de </a:t>
            </a:r>
            <a:r>
              <a:rPr lang="en-US" dirty="0" err="1" smtClean="0"/>
              <a:t>tekst</a:t>
            </a:r>
            <a:r>
              <a:rPr lang="en-US" dirty="0" smtClean="0"/>
              <a:t> ‘</a:t>
            </a:r>
            <a:r>
              <a:rPr lang="en-US" dirty="0" smtClean="0"/>
              <a:t>Oh </a:t>
            </a:r>
            <a:r>
              <a:rPr lang="en-US" dirty="0" err="1" smtClean="0"/>
              <a:t>neen</a:t>
            </a:r>
            <a:r>
              <a:rPr lang="en-US" dirty="0" smtClean="0"/>
              <a:t>, </a:t>
            </a:r>
            <a:r>
              <a:rPr lang="en-US" dirty="0" err="1" smtClean="0"/>
              <a:t>ik</a:t>
            </a:r>
            <a:r>
              <a:rPr lang="en-US" dirty="0" smtClean="0"/>
              <a:t> ridder [</a:t>
            </a:r>
            <a:r>
              <a:rPr lang="en-US" dirty="0" err="1" smtClean="0"/>
              <a:t>naam</a:t>
            </a:r>
            <a:r>
              <a:rPr lang="en-US" dirty="0" smtClean="0"/>
              <a:t>] </a:t>
            </a:r>
            <a:r>
              <a:rPr lang="en-US" dirty="0" err="1" smtClean="0"/>
              <a:t>sterf</a:t>
            </a:r>
            <a:r>
              <a:rPr lang="en-US" dirty="0" smtClean="0"/>
              <a:t> in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vervloekte</a:t>
            </a:r>
            <a:r>
              <a:rPr lang="en-US" dirty="0" smtClean="0"/>
              <a:t> </a:t>
            </a:r>
            <a:r>
              <a:rPr lang="en-US" dirty="0" err="1" smtClean="0"/>
              <a:t>landen</a:t>
            </a:r>
            <a:r>
              <a:rPr lang="en-US" dirty="0" smtClean="0"/>
              <a:t>!’ </a:t>
            </a:r>
            <a:r>
              <a:rPr lang="en-US" dirty="0" err="1" smtClean="0"/>
              <a:t>debuggen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5174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361</Words>
  <Application>Microsoft Office PowerPoint</Application>
  <PresentationFormat>Breedbeeld</PresentationFormat>
  <Paragraphs>30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Kantoorthema</vt:lpstr>
      <vt:lpstr>PPC – Lesson 04</vt:lpstr>
      <vt:lpstr>Inheritance</vt:lpstr>
      <vt:lpstr>Protected</vt:lpstr>
      <vt:lpstr>Virtual &amp; Override</vt:lpstr>
      <vt:lpstr>Situatie</vt:lpstr>
      <vt:lpstr>Voorbeeld 01</vt:lpstr>
      <vt:lpstr>Voorbeeld 02</vt:lpstr>
      <vt:lpstr>Opdracht 01</vt:lpstr>
      <vt:lpstr>Opdracht 02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PPC – Lesson 04</dc:title>
  <dc:creator>Windows User</dc:creator>
  <cp:lastModifiedBy>Windows User</cp:lastModifiedBy>
  <cp:revision>11</cp:revision>
  <dcterms:created xsi:type="dcterms:W3CDTF">2016-01-11T09:01:20Z</dcterms:created>
  <dcterms:modified xsi:type="dcterms:W3CDTF">2016-01-11T10:34:14Z</dcterms:modified>
</cp:coreProperties>
</file>