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11A09-304C-462A-A92B-CAD1E644849C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DD567-C111-4453-B1CC-FDE4715C355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26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11A09-304C-462A-A92B-CAD1E644849C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DD567-C111-4453-B1CC-FDE4715C355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105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11A09-304C-462A-A92B-CAD1E644849C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DD567-C111-4453-B1CC-FDE4715C355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393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11A09-304C-462A-A92B-CAD1E644849C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DD567-C111-4453-B1CC-FDE4715C355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786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11A09-304C-462A-A92B-CAD1E644849C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DD567-C111-4453-B1CC-FDE4715C355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199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11A09-304C-462A-A92B-CAD1E644849C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DD567-C111-4453-B1CC-FDE4715C355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2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11A09-304C-462A-A92B-CAD1E644849C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DD567-C111-4453-B1CC-FDE4715C355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66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11A09-304C-462A-A92B-CAD1E644849C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DD567-C111-4453-B1CC-FDE4715C355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69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11A09-304C-462A-A92B-CAD1E644849C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DD567-C111-4453-B1CC-FDE4715C355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375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11A09-304C-462A-A92B-CAD1E644849C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DD567-C111-4453-B1CC-FDE4715C355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869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11A09-304C-462A-A92B-CAD1E644849C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DD567-C111-4453-B1CC-FDE4715C355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593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11A09-304C-462A-A92B-CAD1E644849C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DD567-C111-4453-B1CC-FDE4715C355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920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neander.giljam" TargetMode="External"/><Relationship Id="rId2" Type="http://schemas.openxmlformats.org/officeDocument/2006/relationships/hyperlink" Target="http://neandergamedev.nl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witter.com/MrGiljam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daan.denhartog.39" TargetMode="External"/><Relationship Id="rId2" Type="http://schemas.openxmlformats.org/officeDocument/2006/relationships/hyperlink" Target="http://daandenhartog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witter.com/daandenhartog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thomvandevin" TargetMode="External"/><Relationship Id="rId2" Type="http://schemas.openxmlformats.org/officeDocument/2006/relationships/hyperlink" Target="http://thomvandev.in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witter.com/thomvandevin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i="1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Programming principles in C#</a:t>
            </a:r>
            <a:endParaRPr lang="en-US" i="1" dirty="0">
              <a:solidFill>
                <a:srgbClr val="00B05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Door </a:t>
            </a:r>
            <a:r>
              <a:rPr lang="en-US" dirty="0" err="1" smtClean="0">
                <a:solidFill>
                  <a:srgbClr val="00B050"/>
                </a:solidFill>
              </a:rPr>
              <a:t>jullie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favoriete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studentassistenten</a:t>
            </a:r>
            <a:r>
              <a:rPr lang="en-US" dirty="0" smtClean="0">
                <a:solidFill>
                  <a:srgbClr val="00B050"/>
                </a:solidFill>
              </a:rPr>
              <a:t>. 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1834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Neander</a:t>
            </a:r>
            <a:r>
              <a:rPr lang="en-US" dirty="0" smtClean="0"/>
              <a:t> </a:t>
            </a:r>
            <a:r>
              <a:rPr lang="en-US" dirty="0" err="1" smtClean="0"/>
              <a:t>Giljam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http://neandergamedev.nl/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https://www.facebook.com/neander.giljam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https://twitter.com/MrGiljam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Framework, back-end</a:t>
            </a:r>
          </a:p>
          <a:p>
            <a:r>
              <a:rPr lang="en-US" dirty="0" smtClean="0"/>
              <a:t>Survive &amp; Thrive</a:t>
            </a:r>
          </a:p>
          <a:p>
            <a:r>
              <a:rPr lang="en-US" dirty="0" err="1" smtClean="0"/>
              <a:t>Crackie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21040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Daan</a:t>
            </a:r>
            <a:r>
              <a:rPr lang="en-US" dirty="0" smtClean="0"/>
              <a:t> den </a:t>
            </a:r>
            <a:r>
              <a:rPr lang="en-US" dirty="0" err="1" smtClean="0"/>
              <a:t>Hartog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http://daandenhartog.com/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https://www.facebook.com/daan.denhartog.39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https://twitter.com/daandenhartog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Gameplay</a:t>
            </a:r>
          </a:p>
          <a:p>
            <a:r>
              <a:rPr lang="en-US" dirty="0" smtClean="0"/>
              <a:t>Turn based/RPG’s</a:t>
            </a:r>
          </a:p>
          <a:p>
            <a:r>
              <a:rPr lang="en-US" dirty="0" err="1" smtClean="0"/>
              <a:t>Minstens</a:t>
            </a:r>
            <a:r>
              <a:rPr lang="en-US" dirty="0" smtClean="0"/>
              <a:t> 1 </a:t>
            </a:r>
            <a:r>
              <a:rPr lang="en-US" dirty="0" err="1" smtClean="0"/>
              <a:t>keer</a:t>
            </a:r>
            <a:r>
              <a:rPr lang="en-US" dirty="0" smtClean="0"/>
              <a:t> per week in fetus </a:t>
            </a:r>
            <a:r>
              <a:rPr lang="en-US" dirty="0" err="1" smtClean="0"/>
              <a:t>houding</a:t>
            </a:r>
            <a:r>
              <a:rPr lang="en-US" dirty="0" smtClean="0"/>
              <a:t> </a:t>
            </a:r>
            <a:r>
              <a:rPr lang="en-US" dirty="0" err="1" smtClean="0"/>
              <a:t>onder</a:t>
            </a:r>
            <a:r>
              <a:rPr lang="en-US" dirty="0" smtClean="0"/>
              <a:t> de douche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121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Thom van de Vin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http://thomvandev.in/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https://www.facebook.com/thomvandevin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https://twitter.com/thomvandevin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Back-end, UI</a:t>
            </a:r>
          </a:p>
          <a:p>
            <a:r>
              <a:rPr lang="en-US" dirty="0" smtClean="0"/>
              <a:t>Software &gt; games</a:t>
            </a:r>
          </a:p>
          <a:p>
            <a:r>
              <a:rPr lang="en-US" dirty="0" err="1" smtClean="0"/>
              <a:t>Drinkt</a:t>
            </a:r>
            <a:r>
              <a:rPr lang="en-US" dirty="0" smtClean="0"/>
              <a:t> </a:t>
            </a:r>
            <a:r>
              <a:rPr lang="en-US" dirty="0" err="1" smtClean="0"/>
              <a:t>iedere</a:t>
            </a:r>
            <a:r>
              <a:rPr lang="en-US" dirty="0" smtClean="0"/>
              <a:t> </a:t>
            </a:r>
            <a:r>
              <a:rPr lang="en-US" dirty="0" err="1" smtClean="0"/>
              <a:t>zaterdag</a:t>
            </a:r>
            <a:r>
              <a:rPr lang="en-US" dirty="0" smtClean="0"/>
              <a:t> ‘n </a:t>
            </a:r>
            <a:r>
              <a:rPr lang="en-US" dirty="0" err="1" smtClean="0"/>
              <a:t>kratje</a:t>
            </a:r>
            <a:r>
              <a:rPr lang="en-US" dirty="0" smtClean="0"/>
              <a:t> bier (made in Limburg)</a:t>
            </a:r>
          </a:p>
        </p:txBody>
      </p:sp>
    </p:spTree>
    <p:extLst>
      <p:ext uri="{BB962C8B-B14F-4D97-AF65-F5344CB8AC3E}">
        <p14:creationId xmlns:p14="http://schemas.microsoft.com/office/powerpoint/2010/main" val="2440932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 </a:t>
            </a:r>
            <a:r>
              <a:rPr lang="en-US" dirty="0" err="1" smtClean="0"/>
              <a:t>verwachten</a:t>
            </a:r>
            <a:r>
              <a:rPr lang="en-US" dirty="0" smtClean="0"/>
              <a:t> </a:t>
            </a:r>
            <a:r>
              <a:rPr lang="en-US" dirty="0" err="1" smtClean="0"/>
              <a:t>wij</a:t>
            </a:r>
            <a:r>
              <a:rPr lang="en-US" dirty="0" smtClean="0"/>
              <a:t> van </a:t>
            </a:r>
            <a:r>
              <a:rPr lang="en-US" dirty="0" err="1" smtClean="0"/>
              <a:t>jullie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100% </a:t>
            </a:r>
            <a:r>
              <a:rPr lang="en-US" dirty="0" err="1" smtClean="0"/>
              <a:t>aanwezig</a:t>
            </a:r>
            <a:r>
              <a:rPr lang="en-US" dirty="0" smtClean="0"/>
              <a:t> (</a:t>
            </a:r>
            <a:r>
              <a:rPr lang="en-US" dirty="0" err="1" smtClean="0"/>
              <a:t>Bij</a:t>
            </a:r>
            <a:r>
              <a:rPr lang="en-US" dirty="0" smtClean="0"/>
              <a:t> </a:t>
            </a:r>
            <a:r>
              <a:rPr lang="en-US" dirty="0" err="1" smtClean="0"/>
              <a:t>geen</a:t>
            </a:r>
            <a:r>
              <a:rPr lang="en-US" dirty="0" smtClean="0"/>
              <a:t> mail </a:t>
            </a:r>
            <a:r>
              <a:rPr lang="en-US" dirty="0" err="1" smtClean="0"/>
              <a:t>geven</a:t>
            </a:r>
            <a:r>
              <a:rPr lang="en-US" dirty="0" smtClean="0"/>
              <a:t> we </a:t>
            </a:r>
            <a:r>
              <a:rPr lang="en-US" dirty="0" err="1" smtClean="0"/>
              <a:t>jullie</a:t>
            </a:r>
            <a:r>
              <a:rPr lang="en-US" dirty="0" smtClean="0"/>
              <a:t> </a:t>
            </a:r>
            <a:r>
              <a:rPr lang="en-US" dirty="0" err="1" smtClean="0"/>
              <a:t>klappen</a:t>
            </a:r>
            <a:r>
              <a:rPr lang="en-US" dirty="0" smtClean="0"/>
              <a:t>)</a:t>
            </a:r>
          </a:p>
          <a:p>
            <a:r>
              <a:rPr lang="nl-NL" dirty="0" smtClean="0"/>
              <a:t>Feedback/ideeën</a:t>
            </a:r>
            <a:r>
              <a:rPr lang="en-US" dirty="0" smtClean="0"/>
              <a:t> (</a:t>
            </a:r>
            <a:r>
              <a:rPr lang="en-US" dirty="0" err="1" smtClean="0"/>
              <a:t>Hier</a:t>
            </a:r>
            <a:r>
              <a:rPr lang="en-US" dirty="0" smtClean="0"/>
              <a:t> </a:t>
            </a:r>
            <a:r>
              <a:rPr lang="en-US" dirty="0" err="1" smtClean="0"/>
              <a:t>baseren</a:t>
            </a:r>
            <a:r>
              <a:rPr lang="en-US" dirty="0" smtClean="0"/>
              <a:t> </a:t>
            </a:r>
            <a:r>
              <a:rPr lang="en-US" dirty="0" err="1" smtClean="0"/>
              <a:t>wij</a:t>
            </a:r>
            <a:r>
              <a:rPr lang="en-US" dirty="0" smtClean="0"/>
              <a:t> de lessen op)</a:t>
            </a:r>
          </a:p>
          <a:p>
            <a:r>
              <a:rPr lang="en-US" dirty="0" err="1" smtClean="0"/>
              <a:t>Bij</a:t>
            </a:r>
            <a:r>
              <a:rPr lang="en-US" dirty="0" smtClean="0"/>
              <a:t> </a:t>
            </a:r>
            <a:r>
              <a:rPr lang="en-US" dirty="0" err="1" smtClean="0"/>
              <a:t>plagiaat</a:t>
            </a:r>
            <a:r>
              <a:rPr lang="en-US" dirty="0" smtClean="0"/>
              <a:t> </a:t>
            </a:r>
            <a:r>
              <a:rPr lang="en-US" dirty="0" err="1" smtClean="0"/>
              <a:t>krijg</a:t>
            </a:r>
            <a:r>
              <a:rPr lang="en-US" dirty="0" smtClean="0"/>
              <a:t> je </a:t>
            </a:r>
            <a:r>
              <a:rPr lang="en-US" dirty="0" err="1" smtClean="0"/>
              <a:t>klappen</a:t>
            </a:r>
            <a:endParaRPr lang="en-US" dirty="0" smtClean="0"/>
          </a:p>
          <a:p>
            <a:r>
              <a:rPr lang="en-US" dirty="0" err="1" smtClean="0"/>
              <a:t>Geen</a:t>
            </a:r>
            <a:r>
              <a:rPr lang="en-US" dirty="0" smtClean="0"/>
              <a:t> </a:t>
            </a:r>
            <a:r>
              <a:rPr lang="en-US" dirty="0" err="1" smtClean="0"/>
              <a:t>huiswerk</a:t>
            </a:r>
            <a:r>
              <a:rPr lang="en-US" dirty="0" smtClean="0"/>
              <a:t>, maar </a:t>
            </a:r>
            <a:r>
              <a:rPr lang="en-US" dirty="0" err="1" smtClean="0"/>
              <a:t>eigen</a:t>
            </a:r>
            <a:r>
              <a:rPr lang="en-US" dirty="0" smtClean="0"/>
              <a:t> </a:t>
            </a:r>
            <a:r>
              <a:rPr lang="en-US" dirty="0" err="1" smtClean="0"/>
              <a:t>initiatief</a:t>
            </a:r>
            <a:r>
              <a:rPr lang="en-US" dirty="0" smtClean="0"/>
              <a:t> word </a:t>
            </a:r>
            <a:r>
              <a:rPr lang="en-US" dirty="0" err="1" smtClean="0"/>
              <a:t>gewaardeerd</a:t>
            </a:r>
            <a:endParaRPr lang="en-US" dirty="0" smtClean="0"/>
          </a:p>
          <a:p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goed</a:t>
            </a:r>
            <a:r>
              <a:rPr lang="en-US" dirty="0" smtClean="0"/>
              <a:t> </a:t>
            </a:r>
            <a:r>
              <a:rPr lang="en-US" dirty="0" err="1" smtClean="0"/>
              <a:t>humeur</a:t>
            </a:r>
            <a:r>
              <a:rPr lang="en-US" dirty="0" smtClean="0"/>
              <a:t>! </a:t>
            </a:r>
            <a:r>
              <a:rPr lang="en-US" dirty="0" smtClean="0">
                <a:sym typeface="Wingdings" panose="05000000000000000000" pitchFamily="2" charset="2"/>
              </a:rPr>
              <a:t>;-);_()0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590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 </a:t>
            </a:r>
            <a:r>
              <a:rPr lang="en-US" dirty="0" err="1" smtClean="0"/>
              <a:t>kunnen</a:t>
            </a:r>
            <a:r>
              <a:rPr lang="en-US" dirty="0" smtClean="0"/>
              <a:t> </a:t>
            </a:r>
            <a:r>
              <a:rPr lang="en-US" dirty="0" err="1" smtClean="0"/>
              <a:t>jullie</a:t>
            </a:r>
            <a:r>
              <a:rPr lang="en-US" dirty="0" smtClean="0"/>
              <a:t> van </a:t>
            </a:r>
            <a:r>
              <a:rPr lang="en-US" dirty="0" err="1" smtClean="0"/>
              <a:t>ons</a:t>
            </a:r>
            <a:r>
              <a:rPr lang="en-US" dirty="0" smtClean="0"/>
              <a:t> </a:t>
            </a:r>
            <a:r>
              <a:rPr lang="en-US" dirty="0" err="1" smtClean="0"/>
              <a:t>verwachten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Hulp</a:t>
            </a:r>
            <a:r>
              <a:rPr lang="en-US" dirty="0" smtClean="0"/>
              <a:t> </a:t>
            </a:r>
            <a:r>
              <a:rPr lang="en-US" dirty="0" err="1" smtClean="0"/>
              <a:t>gericht</a:t>
            </a:r>
            <a:r>
              <a:rPr lang="en-US" dirty="0" smtClean="0"/>
              <a:t> op de </a:t>
            </a:r>
            <a:r>
              <a:rPr lang="en-US" dirty="0" err="1" smtClean="0"/>
              <a:t>persoon</a:t>
            </a:r>
            <a:endParaRPr lang="en-US" dirty="0" smtClean="0"/>
          </a:p>
          <a:p>
            <a:r>
              <a:rPr lang="en-US" dirty="0" err="1" smtClean="0"/>
              <a:t>Sparren</a:t>
            </a:r>
            <a:r>
              <a:rPr lang="en-US" dirty="0" smtClean="0"/>
              <a:t> met </a:t>
            </a:r>
            <a:r>
              <a:rPr lang="en-US" dirty="0" err="1" smtClean="0"/>
              <a:t>ons</a:t>
            </a:r>
            <a:r>
              <a:rPr lang="en-US" dirty="0" smtClean="0"/>
              <a:t> over </a:t>
            </a:r>
            <a:r>
              <a:rPr lang="en-US" dirty="0" err="1" smtClean="0"/>
              <a:t>ideeën</a:t>
            </a:r>
            <a:r>
              <a:rPr lang="en-US" dirty="0" smtClean="0"/>
              <a:t>/</a:t>
            </a:r>
            <a:r>
              <a:rPr lang="en-US" dirty="0" err="1" smtClean="0"/>
              <a:t>implementaties</a:t>
            </a:r>
            <a:endParaRPr lang="en-US" dirty="0" smtClean="0"/>
          </a:p>
          <a:p>
            <a:r>
              <a:rPr lang="en-US" dirty="0" err="1" smtClean="0"/>
              <a:t>Flexibele</a:t>
            </a:r>
            <a:r>
              <a:rPr lang="en-US" dirty="0" smtClean="0"/>
              <a:t> lessen</a:t>
            </a:r>
          </a:p>
          <a:p>
            <a:r>
              <a:rPr lang="en-US" dirty="0" err="1" smtClean="0"/>
              <a:t>Goede</a:t>
            </a:r>
            <a:r>
              <a:rPr lang="en-US" dirty="0" smtClean="0"/>
              <a:t> </a:t>
            </a:r>
            <a:r>
              <a:rPr lang="en-US" dirty="0" err="1" smtClean="0"/>
              <a:t>kennis</a:t>
            </a:r>
            <a:r>
              <a:rPr lang="en-US" dirty="0" smtClean="0"/>
              <a:t> over Unity &amp; C#</a:t>
            </a:r>
          </a:p>
          <a:p>
            <a:r>
              <a:rPr lang="en-US" dirty="0" err="1" smtClean="0"/>
              <a:t>Aanvullende</a:t>
            </a:r>
            <a:r>
              <a:rPr lang="en-US" dirty="0" smtClean="0"/>
              <a:t> </a:t>
            </a:r>
            <a:r>
              <a:rPr lang="en-US" dirty="0" err="1" smtClean="0"/>
              <a:t>kennis</a:t>
            </a:r>
            <a:r>
              <a:rPr lang="en-US" dirty="0" smtClean="0"/>
              <a:t> over HTML, CSS, </a:t>
            </a:r>
            <a:r>
              <a:rPr lang="en-US" dirty="0" err="1" smtClean="0"/>
              <a:t>MonoGame</a:t>
            </a:r>
            <a:r>
              <a:rPr lang="en-US" dirty="0" smtClean="0"/>
              <a:t>/XNA, PHP, MySQL, Python, </a:t>
            </a:r>
            <a:r>
              <a:rPr lang="en-US" dirty="0" err="1" smtClean="0"/>
              <a:t>Javascript</a:t>
            </a:r>
            <a:r>
              <a:rPr lang="en-US" dirty="0" smtClean="0"/>
              <a:t> </a:t>
            </a:r>
            <a:r>
              <a:rPr lang="en-US" dirty="0" err="1" smtClean="0"/>
              <a:t>etc</a:t>
            </a:r>
            <a:r>
              <a:rPr lang="en-US" dirty="0" smtClean="0"/>
              <a:t>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err="1" smtClean="0"/>
              <a:t>Lelijke</a:t>
            </a:r>
            <a:r>
              <a:rPr lang="en-US" dirty="0" smtClean="0"/>
              <a:t> </a:t>
            </a:r>
            <a:r>
              <a:rPr lang="en-US" dirty="0" err="1" smtClean="0"/>
              <a:t>presentaties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39105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181</Words>
  <Application>Microsoft Office PowerPoint</Application>
  <PresentationFormat>Breedbeeld</PresentationFormat>
  <Paragraphs>39</Paragraphs>
  <Slides>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Comic Sans MS</vt:lpstr>
      <vt:lpstr>Wingdings</vt:lpstr>
      <vt:lpstr>Kantoorthema</vt:lpstr>
      <vt:lpstr>Programming principles in C#</vt:lpstr>
      <vt:lpstr>Neander Giljam</vt:lpstr>
      <vt:lpstr>Daan den Hartog</vt:lpstr>
      <vt:lpstr>Thom van de Vin</vt:lpstr>
      <vt:lpstr>Wat verwachten wij van jullie?</vt:lpstr>
      <vt:lpstr>Wat kunnen jullie van ons verwachten?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principles in C#</dc:title>
  <dc:creator>Windows User</dc:creator>
  <cp:lastModifiedBy>Windows User</cp:lastModifiedBy>
  <cp:revision>5</cp:revision>
  <dcterms:created xsi:type="dcterms:W3CDTF">2016-01-04T14:23:02Z</dcterms:created>
  <dcterms:modified xsi:type="dcterms:W3CDTF">2016-01-04T15:07:56Z</dcterms:modified>
</cp:coreProperties>
</file>