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1f3854b3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1f3854b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1f5f64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1f5f64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1f5f641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1f5f641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1f5f641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1f5f641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1f3854b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1f3854b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1f3854b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1f3854b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1f3854b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1f3854b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1f3854b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1f3854b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1f3854b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1f3854b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DEVICES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 of computer and its devices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800" y="1152475"/>
            <a:ext cx="6467625" cy="36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computer is a programmable machine that is designed to carry out sequences of arithmetic or logical operations automatically. It can execute a pre-recorded list of instructions, known as a program. These instructions can be provided to the computer in various forms, such as input from the user or from a peripheral device.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DEVICES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8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Keyboard : - used to input words or numbers in computer</a:t>
            </a:r>
            <a:endParaRPr sz="2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5" y="1711075"/>
            <a:ext cx="8091249" cy="30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Trackball</a:t>
            </a:r>
            <a:endParaRPr sz="38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 input device that functions as an alternative to a mouse.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250" y="1590988"/>
            <a:ext cx="3278625" cy="32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Scanner</a:t>
            </a:r>
            <a:endParaRPr sz="41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scanner is an input device that captures images, documents, or objects and converts them into a digital format that can be viewed, edited, and stored on a computer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800" y="1735350"/>
            <a:ext cx="5075251" cy="309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Webcam</a:t>
            </a:r>
            <a:endParaRPr sz="43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webcam is a video camera that captures and transmits live video and audio to a computer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175" y="1638775"/>
            <a:ext cx="2443800" cy="2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DEVICES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Monitor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primary function of a monitor is to display visual information generated by a computer or other electronic devices.</a:t>
            </a:r>
            <a:endParaRPr sz="29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100" y="1990000"/>
            <a:ext cx="3153500" cy="31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Speakers</a:t>
            </a:r>
            <a:endParaRPr sz="44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Speakers are output devices that convert electrical signals into audible sound, allowing users to listen to audio content, including music, voice recordings, system alerts, and other forms of audio-based information.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25" y="1936525"/>
            <a:ext cx="33718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Headphones</a:t>
            </a:r>
            <a:endParaRPr sz="44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Headphones are audio output devices that are worn over the ears or inserted into the ear canal, allowing individuals to listen to audio content privately without disturbing others.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350" y="2056650"/>
            <a:ext cx="3352428" cy="335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