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C0B6-4FC9-AFC9-A543-59978B47A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B91BC-7BA2-DF61-0EAE-989E3F6D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490C-D795-EA11-EEF1-5A332663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2575-4303-6073-D896-D09172C2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6D5C-1F0A-0EAF-958B-3494968D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746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434E-5534-0C8F-BD1A-855AF4B0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6786-BBB8-BCD1-07A0-4E7A7DB0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1B81-F06A-B80F-49B6-7CC1E505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E79D-E430-8BCC-AC3F-83611A92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A2B2-18FA-B42D-7E3F-A54DBD10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314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C5469-739B-6C8B-B595-D9EF85F15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4D48-8886-31EA-AC1E-C71860B22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2946-1099-BDC5-5882-0BFC32D9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3C66-2083-4966-4EAD-0A533EFE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F538-F93B-7B84-02A0-77570A4F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79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FD50-DFAC-802D-ECAC-67FF3BFC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5861-9525-ACCC-219B-C4FA76F0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5B32-A146-8B04-DE78-2C21BA7B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D6B7-7D41-1263-7F8B-C1249034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D0AE-3D0E-C0A4-E075-38AC4507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24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B38B-8F36-DC35-95E1-0108A9B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56D84-72FA-DF55-7D91-1D9E2092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6537A-0C13-C069-14F1-028D3BB2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AD45-9BB5-1B53-0F12-537DAB8C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CB5D-019A-C1B3-A954-0D7AE68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341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5843-1106-B39A-ED1E-B2F3B5E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785D-F65B-D800-9B50-57C92FC9D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C79A-6B7B-C307-8CD0-A9248082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777C6-650A-4650-508C-3E27AED8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B3C5F-665F-6A85-A0F6-632D5733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A3DC-9F78-0F59-7404-E9F096DE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17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00B2-56BF-80FE-90AF-D92315FE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A2E1C-4B89-54CD-A0F3-F176BC97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400AA-EF5C-C5FB-8835-F4EE3E3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47CCB-F197-8940-A542-34632AF7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3E413-C022-5610-B6A5-84158017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6C6EA-03E2-C1DC-2AA9-8A824034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184DC-47FA-A73E-0E71-299AA2E9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59456-C0CD-1845-74C6-C6BB9EFE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018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194D-44E7-E658-99D4-A0068735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55CC4-9FDA-5DA5-398A-39B23232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90B7E-4999-A2DA-47DA-1C739782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78BD5-5EC8-AE76-C219-C77C3B47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92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5E9B0-D91D-9F9A-7D9D-55AF7DD8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EAAB1-0FE0-E93C-9E7D-7CEF57E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D30CF-9984-AE3B-78CD-84465440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958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BF12-7D97-383F-0B77-B9A6FEC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2ED7-65D5-3221-A60A-B8C7E412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A57A3-6795-3D4A-D021-6F17000D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2FF40-4DD3-6663-48EF-6E49B1B5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CD5C3-466F-561D-58B6-19874365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BD89-21DA-1F37-4E98-5E8B4F2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9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66CF-6FA2-13D1-3796-C800FD14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49396-ED64-75DD-ECDA-369EAAD4B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3366D-54C6-2F38-9BAA-53B33200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5DA8C-83F8-E847-CFD8-C2A92203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3616-FB21-9450-D3C3-87ABAC90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EEEC-EAC8-43FD-F223-AFC1E626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705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A8EA3-534F-9F44-5BC5-7BE1E6FA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5F7F4-C7B4-51AE-75D6-D9E25AB46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426C-CE33-E72E-F69D-5A74EB28C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1904-1485-4B2F-8246-832E45BF4D40}" type="datetimeFigureOut">
              <a:rPr lang="en-NL" smtClean="0"/>
              <a:t>06/06/2023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D67D-337A-29F5-574E-3E59F7A11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01AA-C34C-A62E-2967-C4956820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38E5-576E-46DA-970E-B5D782E59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91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998-6860-B0AA-30BF-A960A8BD4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5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NL" dirty="0"/>
              <a:t>Keuzedeel</a:t>
            </a:r>
            <a:br>
              <a:rPr lang="nl-NL" dirty="0"/>
            </a:br>
            <a:r>
              <a:rPr lang="nl-NL" dirty="0"/>
              <a:t>Verdieping Software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87530-DEF8-4AF3-94E7-6C09F162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5962"/>
            <a:ext cx="9144000" cy="99767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Naam: Daan Maat</a:t>
            </a:r>
            <a:br>
              <a:rPr lang="en-GB" dirty="0"/>
            </a:br>
            <a:r>
              <a:rPr lang="en-GB" dirty="0"/>
              <a:t>Studentnummer: 2150600</a:t>
            </a:r>
            <a:br>
              <a:rPr lang="en-GB" dirty="0"/>
            </a:br>
            <a:r>
              <a:rPr lang="en-GB" dirty="0"/>
              <a:t>Klas: MMVSD01C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95D23-3678-1BC3-937E-9F9D4ED1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02" y="2143702"/>
            <a:ext cx="2570595" cy="25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78972-FDF7-FD75-2E59-44737E9C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GB" b="1" dirty="0"/>
              <a:t>Inleiding</a:t>
            </a:r>
            <a:endParaRPr lang="en-NL" b="1" dirty="0"/>
          </a:p>
        </p:txBody>
      </p:sp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EB1E5C11-4884-66CD-0B8B-71161EE8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70" y="553454"/>
            <a:ext cx="9875259" cy="21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78972-FDF7-FD75-2E59-44737E9C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" y="-590752"/>
            <a:ext cx="4215063" cy="2398713"/>
          </a:xfrm>
        </p:spPr>
        <p:txBody>
          <a:bodyPr>
            <a:normAutofit/>
          </a:bodyPr>
          <a:lstStyle/>
          <a:p>
            <a:r>
              <a:rPr lang="en-GB" b="1" dirty="0"/>
              <a:t>Gekozen Software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FF69-1E38-366E-E724-0CF942E9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312" y="4459286"/>
            <a:ext cx="5723021" cy="2398713"/>
          </a:xfrm>
        </p:spPr>
        <p:txBody>
          <a:bodyPr anchor="ctr">
            <a:normAutofit/>
          </a:bodyPr>
          <a:lstStyle/>
          <a:p>
            <a:r>
              <a:rPr lang="nl-NL" sz="3200" b="1" dirty="0"/>
              <a:t>Wordpress</a:t>
            </a:r>
          </a:p>
          <a:p>
            <a:r>
              <a:rPr lang="nl-NL" sz="3200" b="1" dirty="0"/>
              <a:t>Alternatieven</a:t>
            </a:r>
          </a:p>
          <a:p>
            <a:pPr marL="0" indent="0">
              <a:buNone/>
            </a:pPr>
            <a:endParaRPr lang="nl-NL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82A01-5BFC-4297-6950-BD9E1EFA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42" y="522663"/>
            <a:ext cx="2570595" cy="25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72D-3711-53DB-98CE-055E255B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1ste leerdoel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CB7B-2BA8-D252-9075-A5E792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Verwachting</a:t>
            </a:r>
          </a:p>
          <a:p>
            <a:r>
              <a:rPr lang="nl-NL" dirty="0"/>
              <a:t>Tijdsplanning</a:t>
            </a:r>
          </a:p>
          <a:p>
            <a:r>
              <a:rPr lang="nl-NL" dirty="0"/>
              <a:t>Behaald?</a:t>
            </a:r>
          </a:p>
          <a:p>
            <a:r>
              <a:rPr lang="nl-NL" dirty="0"/>
              <a:t>Reflectie leerdoel</a:t>
            </a:r>
          </a:p>
          <a:p>
            <a:r>
              <a:rPr lang="nl-NL" dirty="0"/>
              <a:t>Conclusie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408C1-92B6-B8D8-019F-765292C8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86441">
            <a:off x="4581496" y="2629359"/>
            <a:ext cx="7362217" cy="35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72D-3711-53DB-98CE-055E255B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2de leerdoel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CB7B-2BA8-D252-9075-A5E792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Verwachting</a:t>
            </a:r>
          </a:p>
          <a:p>
            <a:r>
              <a:rPr lang="nl-NL" dirty="0"/>
              <a:t>Tijdsplanning</a:t>
            </a:r>
          </a:p>
          <a:p>
            <a:r>
              <a:rPr lang="nl-NL" dirty="0"/>
              <a:t>Behaald?</a:t>
            </a:r>
          </a:p>
          <a:p>
            <a:r>
              <a:rPr lang="nl-NL" dirty="0"/>
              <a:t>Reflectie leerdoel</a:t>
            </a:r>
          </a:p>
          <a:p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27289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72D-3711-53DB-98CE-055E255B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3de leerdoel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CB7B-2BA8-D252-9075-A5E7927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Verwachting</a:t>
            </a:r>
          </a:p>
          <a:p>
            <a:r>
              <a:rPr lang="nl-NL" dirty="0"/>
              <a:t>Tijdsplanning</a:t>
            </a:r>
          </a:p>
          <a:p>
            <a:r>
              <a:rPr lang="nl-NL" dirty="0"/>
              <a:t>Behaald?</a:t>
            </a:r>
          </a:p>
          <a:p>
            <a:r>
              <a:rPr lang="nl-NL" dirty="0"/>
              <a:t>Reflectie leerdoel</a:t>
            </a:r>
          </a:p>
          <a:p>
            <a:r>
              <a:rPr lang="nl-NL" dirty="0"/>
              <a:t>Conclusie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7FA1D-8C49-747A-4845-721AFA86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5839">
            <a:off x="4728447" y="1166471"/>
            <a:ext cx="6862653" cy="49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35123-B6F8-AC35-F846-EA87F880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GB" sz="4000" b="1"/>
              <a:t>Reflectie</a:t>
            </a:r>
            <a:br>
              <a:rPr lang="en-GB" sz="4000" b="1"/>
            </a:br>
            <a:endParaRPr lang="en-NL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F331-B0E8-906D-6C15-48508335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GB" sz="2000"/>
              <a:t>Wat ging goed?</a:t>
            </a:r>
          </a:p>
          <a:p>
            <a:r>
              <a:rPr lang="en-GB" sz="2000"/>
              <a:t>Wat ging minder goed?</a:t>
            </a:r>
            <a:endParaRPr lang="en-NL" sz="200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CF83BD7D-EEE3-72DA-2733-CD27B48B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35123-B6F8-AC35-F846-EA87F880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Slot</a:t>
            </a:r>
            <a:b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NL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F331-B0E8-906D-6C15-48508335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/>
              <a:t>Zijn</a:t>
            </a:r>
            <a:r>
              <a:rPr lang="en-GB" sz="3200" dirty="0"/>
              <a:t> er </a:t>
            </a:r>
            <a:r>
              <a:rPr lang="en-GB" sz="3200" dirty="0" err="1"/>
              <a:t>nog</a:t>
            </a:r>
            <a:r>
              <a:rPr lang="en-GB" sz="3200" dirty="0"/>
              <a:t> </a:t>
            </a:r>
            <a:r>
              <a:rPr lang="en-GB" sz="3200" dirty="0" err="1"/>
              <a:t>vragen</a:t>
            </a:r>
            <a:r>
              <a:rPr lang="en-GB" sz="3200" dirty="0"/>
              <a:t>?</a:t>
            </a:r>
            <a:endParaRPr lang="en-N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23B24-35BF-B88C-549B-46B0AE4F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466703"/>
            <a:ext cx="4788505" cy="319233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7E78A-795E-649D-5FDC-D91004D19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33" y="3165468"/>
            <a:ext cx="3368239" cy="33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Keuzedeel Verdieping Software </vt:lpstr>
      <vt:lpstr>Inleiding</vt:lpstr>
      <vt:lpstr>Gekozen Software</vt:lpstr>
      <vt:lpstr>1ste leerdoel</vt:lpstr>
      <vt:lpstr>2de leerdoel</vt:lpstr>
      <vt:lpstr>3de leerdoel</vt:lpstr>
      <vt:lpstr>Reflectie </vt:lpstr>
      <vt:lpstr>Slot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Keuzedeel Verdieping Software </dc:title>
  <dc:creator>Daanoontje Gaming</dc:creator>
  <cp:lastModifiedBy>Daanoontje Gaming</cp:lastModifiedBy>
  <cp:revision>4</cp:revision>
  <dcterms:created xsi:type="dcterms:W3CDTF">2023-04-25T08:49:01Z</dcterms:created>
  <dcterms:modified xsi:type="dcterms:W3CDTF">2023-06-06T13:35:45Z</dcterms:modified>
</cp:coreProperties>
</file>