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d Faber" userId="ee2dd971-ecfe-47a0-b28d-0dd9645c0e78" providerId="ADAL" clId="{507A7D07-1C2A-4856-9CAE-FBEA58B782BE}"/>
    <pc:docChg chg="modSld">
      <pc:chgData name="Maud Faber" userId="ee2dd971-ecfe-47a0-b28d-0dd9645c0e78" providerId="ADAL" clId="{507A7D07-1C2A-4856-9CAE-FBEA58B782BE}" dt="2024-08-26T11:42:16.088" v="8" actId="20577"/>
      <pc:docMkLst>
        <pc:docMk/>
      </pc:docMkLst>
      <pc:sldChg chg="modSp mod">
        <pc:chgData name="Maud Faber" userId="ee2dd971-ecfe-47a0-b28d-0dd9645c0e78" providerId="ADAL" clId="{507A7D07-1C2A-4856-9CAE-FBEA58B782BE}" dt="2024-08-26T11:42:16.088" v="8" actId="20577"/>
        <pc:sldMkLst>
          <pc:docMk/>
          <pc:sldMk cId="779036336" sldId="260"/>
        </pc:sldMkLst>
        <pc:spChg chg="mod">
          <ac:chgData name="Maud Faber" userId="ee2dd971-ecfe-47a0-b28d-0dd9645c0e78" providerId="ADAL" clId="{507A7D07-1C2A-4856-9CAE-FBEA58B782BE}" dt="2024-08-26T11:42:00.858" v="6" actId="20577"/>
          <ac:spMkLst>
            <pc:docMk/>
            <pc:sldMk cId="779036336" sldId="260"/>
            <ac:spMk id="10" creationId="{0E7A0BF2-DED6-43B2-8B35-E194F5D322C9}"/>
          </ac:spMkLst>
        </pc:spChg>
        <pc:graphicFrameChg chg="modGraphic">
          <ac:chgData name="Maud Faber" userId="ee2dd971-ecfe-47a0-b28d-0dd9645c0e78" providerId="ADAL" clId="{507A7D07-1C2A-4856-9CAE-FBEA58B782BE}" dt="2024-08-26T11:42:16.088" v="8" actId="20577"/>
          <ac:graphicFrameMkLst>
            <pc:docMk/>
            <pc:sldMk cId="779036336" sldId="260"/>
            <ac:graphicFrameMk id="7" creationId="{60D65D1C-C821-4C46-A1EF-9CB9F1B0BB8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7A8B5-AD49-44BE-96B9-C87E3B1D8CD2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8280A-5C5A-4CF2-9B13-E95A62BF9C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65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Studenten die het vak volgen komen van: HBO-ICT, bedrijfskunde, rechten, communicatie, commerciële economie en 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8C27B-0AEB-4FDB-8488-92B64273A2F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76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27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6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55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57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0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9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6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85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1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39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6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2CAD-3A1E-4ADD-82F4-A589910B3E55}" type="datetimeFigureOut">
              <a:rPr lang="nl-NL" smtClean="0"/>
              <a:t>26-8-2024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0A48-A4E6-4D90-9C93-9458C090AC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2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4C23711D-BBA0-4D90-BE29-588AAC214700}"/>
              </a:ext>
            </a:extLst>
          </p:cNvPr>
          <p:cNvSpPr txBox="1"/>
          <p:nvPr/>
        </p:nvSpPr>
        <p:spPr>
          <a:xfrm>
            <a:off x="0" y="0"/>
            <a:ext cx="4077146" cy="647374"/>
          </a:xfrm>
          <a:prstGeom prst="rect">
            <a:avLst/>
          </a:prstGeom>
        </p:spPr>
        <p:txBody>
          <a:bodyPr vert="horz" lIns="150055" tIns="75028" rIns="150055" bIns="75028" rtlCol="0" anchor="ctr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985"/>
              </a:spcAft>
            </a:pPr>
            <a:r>
              <a:rPr lang="en-US" sz="5908" b="1" dirty="0">
                <a:latin typeface="+mj-lt"/>
                <a:ea typeface="+mj-ea"/>
                <a:cs typeface="+mj-cs"/>
              </a:rPr>
              <a:t>Felix de Vries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192DB19A-C60E-4A10-B1A0-714982C17E01}"/>
              </a:ext>
            </a:extLst>
          </p:cNvPr>
          <p:cNvSpPr txBox="1"/>
          <p:nvPr/>
        </p:nvSpPr>
        <p:spPr>
          <a:xfrm>
            <a:off x="-3" y="3551663"/>
            <a:ext cx="295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85"/>
              </a:spcAft>
            </a:pPr>
            <a:r>
              <a:rPr lang="nl-NL" sz="1400" i="1" dirty="0"/>
              <a:t>“Je leeft maar 1 keer, dus geniet zoveel van je leven nu het nog kan”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6AB5A6E-A054-4279-B3AE-A622ECBBFE92}"/>
              </a:ext>
            </a:extLst>
          </p:cNvPr>
          <p:cNvSpPr txBox="1"/>
          <p:nvPr/>
        </p:nvSpPr>
        <p:spPr>
          <a:xfrm>
            <a:off x="0" y="7760296"/>
            <a:ext cx="685800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l-NL" sz="1400" b="1" dirty="0"/>
              <a:t>Gebruikersverhaal</a:t>
            </a:r>
          </a:p>
          <a:p>
            <a:r>
              <a:rPr lang="nl-NL" sz="1400" dirty="0" err="1"/>
              <a:t>Lorem</a:t>
            </a:r>
            <a:r>
              <a:rPr lang="nl-NL" sz="1400" dirty="0"/>
              <a:t> </a:t>
            </a:r>
            <a:r>
              <a:rPr lang="nl-NL" sz="1400" dirty="0" err="1"/>
              <a:t>ipsum</a:t>
            </a:r>
            <a:r>
              <a:rPr lang="nl-NL" sz="1400" dirty="0"/>
              <a:t> </a:t>
            </a:r>
          </a:p>
          <a:p>
            <a:endParaRPr lang="nl-NL" sz="1400" dirty="0"/>
          </a:p>
          <a:p>
            <a:endParaRPr lang="nl-NL" sz="1400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C322154E-A643-4762-9E44-F99070E98AEC}"/>
              </a:ext>
            </a:extLst>
          </p:cNvPr>
          <p:cNvSpPr txBox="1"/>
          <p:nvPr/>
        </p:nvSpPr>
        <p:spPr>
          <a:xfrm>
            <a:off x="-5493" y="9148688"/>
            <a:ext cx="685800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nl-NL" sz="1600" b="1" dirty="0"/>
              <a:t>Bronnen:</a:t>
            </a:r>
            <a:endParaRPr lang="nl-NL" sz="16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E4F5C96-CC75-4CB3-A3DD-9E322A1F6CB8}"/>
              </a:ext>
            </a:extLst>
          </p:cNvPr>
          <p:cNvSpPr/>
          <p:nvPr/>
        </p:nvSpPr>
        <p:spPr>
          <a:xfrm>
            <a:off x="-18192" y="583985"/>
            <a:ext cx="2244826" cy="28898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954" dirty="0"/>
              <a:t>foto</a:t>
            </a:r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F4DD0F1C-7235-4439-9787-1E093D821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6941"/>
              </p:ext>
            </p:extLst>
          </p:nvPr>
        </p:nvGraphicFramePr>
        <p:xfrm>
          <a:off x="-18193" y="4205244"/>
          <a:ext cx="2958353" cy="327074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69227">
                  <a:extLst>
                    <a:ext uri="{9D8B030D-6E8A-4147-A177-3AD203B41FA5}">
                      <a16:colId xmlns:a16="http://schemas.microsoft.com/office/drawing/2014/main" val="2723065573"/>
                    </a:ext>
                  </a:extLst>
                </a:gridCol>
                <a:gridCol w="1689126">
                  <a:extLst>
                    <a:ext uri="{9D8B030D-6E8A-4147-A177-3AD203B41FA5}">
                      <a16:colId xmlns:a16="http://schemas.microsoft.com/office/drawing/2014/main" val="1685464093"/>
                    </a:ext>
                  </a:extLst>
                </a:gridCol>
              </a:tblGrid>
              <a:tr h="3574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Student HBO-ICT, </a:t>
                      </a:r>
                    </a:p>
                  </a:txBody>
                  <a:tcPr marL="150055" marR="150055" marT="75028" marB="75028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17713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Leeftijd 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875681559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Woonplaats  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4142311014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Thuissituatie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3483139431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Relatie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488752336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Hobby’s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3101624535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Bijbaan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862523449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Bijbaan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529901497"/>
                  </a:ext>
                </a:extLst>
              </a:tr>
              <a:tr h="357452">
                <a:tc>
                  <a:txBody>
                    <a:bodyPr/>
                    <a:lstStyle/>
                    <a:p>
                      <a:r>
                        <a:rPr lang="nl-NL" sz="1400" dirty="0"/>
                        <a:t>…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2310092357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0E7A0BF2-DED6-43B2-8B35-E194F5D322C9}"/>
              </a:ext>
            </a:extLst>
          </p:cNvPr>
          <p:cNvSpPr txBox="1"/>
          <p:nvPr/>
        </p:nvSpPr>
        <p:spPr>
          <a:xfrm>
            <a:off x="3025575" y="2797610"/>
            <a:ext cx="38269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l-NL" sz="1400" b="1" dirty="0"/>
              <a:t>Pretpark ervaring</a:t>
            </a:r>
          </a:p>
          <a:p>
            <a:r>
              <a:rPr lang="nl-NL" sz="1400" dirty="0"/>
              <a:t>Vertel in het kort in hoeverre jouw user persona al bekend is met pretparken. </a:t>
            </a:r>
          </a:p>
          <a:p>
            <a:pPr marL="468940" indent="-468940">
              <a:buFont typeface="Arial" panose="020B0604020202020204" pitchFamily="34" charset="0"/>
              <a:buChar char="•"/>
            </a:pPr>
            <a:r>
              <a:rPr lang="nl-NL" sz="1400" dirty="0" err="1"/>
              <a:t>Xxx</a:t>
            </a:r>
            <a:endParaRPr lang="nl-NL" sz="1400" dirty="0"/>
          </a:p>
          <a:p>
            <a:pPr marL="468940" indent="-468940">
              <a:buFont typeface="Arial" panose="020B0604020202020204" pitchFamily="34" charset="0"/>
              <a:buChar char="•"/>
            </a:pPr>
            <a:r>
              <a:rPr lang="nl-NL" sz="1400" dirty="0" err="1"/>
              <a:t>Xx</a:t>
            </a:r>
            <a:endParaRPr lang="nl-NL" sz="1400" dirty="0"/>
          </a:p>
          <a:p>
            <a:pPr marL="468940" indent="-468940">
              <a:buFont typeface="Arial" panose="020B0604020202020204" pitchFamily="34" charset="0"/>
              <a:buChar char="•"/>
            </a:pPr>
            <a:r>
              <a:rPr lang="nl-NL" sz="1400" dirty="0" err="1"/>
              <a:t>Xx</a:t>
            </a:r>
            <a:endParaRPr lang="nl-NL" sz="1400" dirty="0"/>
          </a:p>
          <a:p>
            <a:pPr marL="468940" indent="-468940">
              <a:buFont typeface="Arial" panose="020B0604020202020204" pitchFamily="34" charset="0"/>
              <a:buChar char="•"/>
            </a:pPr>
            <a:r>
              <a:rPr lang="nl-NL" sz="1400" dirty="0" err="1"/>
              <a:t>Xx</a:t>
            </a:r>
            <a:endParaRPr lang="nl-NL" sz="1400" dirty="0"/>
          </a:p>
          <a:p>
            <a:pPr marL="468940" indent="-468940">
              <a:buFont typeface="Arial" panose="020B0604020202020204" pitchFamily="34" charset="0"/>
              <a:buChar char="•"/>
            </a:pPr>
            <a:endParaRPr lang="nl-NL" sz="14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9556985-F617-4B83-BBC0-B80A6BBCE5BE}"/>
              </a:ext>
            </a:extLst>
          </p:cNvPr>
          <p:cNvSpPr txBox="1"/>
          <p:nvPr/>
        </p:nvSpPr>
        <p:spPr>
          <a:xfrm>
            <a:off x="2226634" y="588875"/>
            <a:ext cx="463136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nl-NL" sz="1400" b="1" dirty="0"/>
              <a:t>Over mij</a:t>
            </a:r>
          </a:p>
          <a:p>
            <a:r>
              <a:rPr lang="nl-NL" sz="1400" dirty="0" err="1"/>
              <a:t>Lorem</a:t>
            </a:r>
            <a:r>
              <a:rPr lang="nl-NL" sz="1400" dirty="0"/>
              <a:t> </a:t>
            </a:r>
            <a:r>
              <a:rPr lang="nl-NL" sz="1400" dirty="0" err="1"/>
              <a:t>ipsum</a:t>
            </a:r>
            <a:r>
              <a:rPr lang="nl-NL" sz="1400" dirty="0"/>
              <a:t> </a:t>
            </a:r>
            <a:r>
              <a:rPr lang="nl-NL" sz="1400" dirty="0" err="1"/>
              <a:t>dolor</a:t>
            </a:r>
            <a:r>
              <a:rPr lang="nl-NL" sz="1400" dirty="0"/>
              <a:t> </a:t>
            </a:r>
            <a:r>
              <a:rPr lang="nl-NL" sz="1400" dirty="0" err="1"/>
              <a:t>sit</a:t>
            </a:r>
            <a:r>
              <a:rPr lang="nl-NL" sz="1400" dirty="0"/>
              <a:t> </a:t>
            </a:r>
            <a:r>
              <a:rPr lang="nl-NL" sz="1400" dirty="0" err="1"/>
              <a:t>amet</a:t>
            </a:r>
            <a:r>
              <a:rPr lang="nl-NL" sz="1400" dirty="0"/>
              <a:t>, </a:t>
            </a:r>
            <a:r>
              <a:rPr lang="nl-NL" sz="1400" dirty="0" err="1"/>
              <a:t>consectetur</a:t>
            </a:r>
            <a:r>
              <a:rPr lang="nl-NL" sz="1400" dirty="0"/>
              <a:t> </a:t>
            </a:r>
            <a:r>
              <a:rPr lang="nl-NL" sz="1400" dirty="0" err="1"/>
              <a:t>adipiscing</a:t>
            </a:r>
            <a:r>
              <a:rPr lang="nl-NL" sz="1400" dirty="0"/>
              <a:t> </a:t>
            </a:r>
            <a:r>
              <a:rPr lang="nl-NL" sz="1400" dirty="0" err="1"/>
              <a:t>elit</a:t>
            </a:r>
            <a:r>
              <a:rPr lang="nl-NL" sz="1400" dirty="0"/>
              <a:t>, </a:t>
            </a:r>
            <a:r>
              <a:rPr lang="nl-NL" sz="1400" dirty="0" err="1"/>
              <a:t>sed</a:t>
            </a:r>
            <a:r>
              <a:rPr lang="nl-NL" sz="1400" dirty="0"/>
              <a:t> do </a:t>
            </a:r>
            <a:r>
              <a:rPr lang="nl-NL" sz="1400" dirty="0" err="1"/>
              <a:t>eiusmod</a:t>
            </a:r>
            <a:r>
              <a:rPr lang="nl-NL" sz="1400" dirty="0"/>
              <a:t> </a:t>
            </a:r>
            <a:r>
              <a:rPr lang="nl-NL" sz="1400" dirty="0" err="1"/>
              <a:t>tempor</a:t>
            </a:r>
            <a:r>
              <a:rPr lang="nl-NL" sz="1400" dirty="0"/>
              <a:t> </a:t>
            </a:r>
            <a:r>
              <a:rPr lang="nl-NL" sz="1400" dirty="0" err="1"/>
              <a:t>incididunt</a:t>
            </a:r>
            <a:r>
              <a:rPr lang="nl-NL" sz="1400" dirty="0"/>
              <a:t> ut </a:t>
            </a:r>
            <a:r>
              <a:rPr lang="nl-NL" sz="1400" dirty="0" err="1"/>
              <a:t>labore</a:t>
            </a:r>
            <a:r>
              <a:rPr lang="nl-NL" sz="1400" dirty="0"/>
              <a:t> et </a:t>
            </a:r>
            <a:r>
              <a:rPr lang="nl-NL" sz="1400" dirty="0" err="1"/>
              <a:t>dolore</a:t>
            </a:r>
            <a:r>
              <a:rPr lang="nl-NL" sz="1400" dirty="0"/>
              <a:t> magna </a:t>
            </a:r>
            <a:r>
              <a:rPr lang="nl-NL" sz="1400" dirty="0" err="1"/>
              <a:t>aliqua</a:t>
            </a:r>
            <a:r>
              <a:rPr lang="nl-NL" sz="1400" dirty="0"/>
              <a:t>. Ut </a:t>
            </a:r>
            <a:r>
              <a:rPr lang="nl-NL" sz="1400" dirty="0" err="1"/>
              <a:t>enim</a:t>
            </a:r>
            <a:r>
              <a:rPr lang="nl-NL" sz="1400" dirty="0"/>
              <a:t> ad </a:t>
            </a:r>
            <a:r>
              <a:rPr lang="nl-NL" sz="1400" dirty="0" err="1"/>
              <a:t>minim</a:t>
            </a:r>
            <a:r>
              <a:rPr lang="nl-NL" sz="1400" dirty="0"/>
              <a:t> </a:t>
            </a:r>
            <a:r>
              <a:rPr lang="nl-NL" sz="1400" dirty="0" err="1"/>
              <a:t>veniam</a:t>
            </a:r>
            <a:r>
              <a:rPr lang="nl-NL" sz="1400" dirty="0"/>
              <a:t>, </a:t>
            </a:r>
            <a:r>
              <a:rPr lang="nl-NL" sz="1400" dirty="0" err="1"/>
              <a:t>quis</a:t>
            </a:r>
            <a:r>
              <a:rPr lang="nl-NL" sz="1400" dirty="0"/>
              <a:t> </a:t>
            </a:r>
            <a:r>
              <a:rPr lang="nl-NL" sz="1400" dirty="0" err="1"/>
              <a:t>nostrud</a:t>
            </a:r>
            <a:r>
              <a:rPr lang="nl-NL" sz="1400" dirty="0"/>
              <a:t> </a:t>
            </a:r>
            <a:r>
              <a:rPr lang="nl-NL" sz="1400" dirty="0" err="1"/>
              <a:t>exercitation</a:t>
            </a:r>
            <a:r>
              <a:rPr lang="nl-NL" sz="1400" dirty="0"/>
              <a:t> </a:t>
            </a:r>
            <a:r>
              <a:rPr lang="nl-NL" sz="1400" dirty="0" err="1"/>
              <a:t>ullamco</a:t>
            </a:r>
            <a:r>
              <a:rPr lang="nl-NL" sz="1400" dirty="0"/>
              <a:t> </a:t>
            </a:r>
            <a:r>
              <a:rPr lang="nl-NL" sz="1400" dirty="0" err="1"/>
              <a:t>laboris</a:t>
            </a:r>
            <a:r>
              <a:rPr lang="nl-NL" sz="1400" dirty="0"/>
              <a:t> </a:t>
            </a:r>
            <a:r>
              <a:rPr lang="nl-NL" sz="1400" dirty="0" err="1"/>
              <a:t>nisi</a:t>
            </a:r>
            <a:r>
              <a:rPr lang="nl-NL" sz="1400" dirty="0"/>
              <a:t> ut </a:t>
            </a:r>
            <a:r>
              <a:rPr lang="nl-NL" sz="1400" dirty="0" err="1"/>
              <a:t>aliquip</a:t>
            </a:r>
            <a:r>
              <a:rPr lang="nl-NL" sz="1400" dirty="0"/>
              <a:t> ex </a:t>
            </a:r>
            <a:r>
              <a:rPr lang="nl-NL" sz="1400" dirty="0" err="1"/>
              <a:t>ea</a:t>
            </a:r>
            <a:r>
              <a:rPr lang="nl-NL" sz="1400" dirty="0"/>
              <a:t> commodo </a:t>
            </a:r>
            <a:r>
              <a:rPr lang="nl-NL" sz="1400" dirty="0" err="1"/>
              <a:t>consequat</a:t>
            </a:r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  <a:p>
            <a:endParaRPr lang="nl-NL" sz="1400" dirty="0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60D65D1C-C821-4C46-A1EF-9CB9F1B0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33437"/>
              </p:ext>
            </p:extLst>
          </p:nvPr>
        </p:nvGraphicFramePr>
        <p:xfrm>
          <a:off x="3007386" y="4830989"/>
          <a:ext cx="3826933" cy="264499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08022">
                  <a:extLst>
                    <a:ext uri="{9D8B030D-6E8A-4147-A177-3AD203B41FA5}">
                      <a16:colId xmlns:a16="http://schemas.microsoft.com/office/drawing/2014/main" val="1995600729"/>
                    </a:ext>
                  </a:extLst>
                </a:gridCol>
                <a:gridCol w="1918911">
                  <a:extLst>
                    <a:ext uri="{9D8B030D-6E8A-4147-A177-3AD203B41FA5}">
                      <a16:colId xmlns:a16="http://schemas.microsoft.com/office/drawing/2014/main" val="1065048813"/>
                    </a:ext>
                  </a:extLst>
                </a:gridCol>
              </a:tblGrid>
              <a:tr h="646376">
                <a:tc>
                  <a:txBody>
                    <a:bodyPr/>
                    <a:lstStyle/>
                    <a:p>
                      <a:r>
                        <a:rPr lang="nl-NL" sz="1400" dirty="0"/>
                        <a:t>Wensen bij pretpark- bezoek</a:t>
                      </a:r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Frustraties </a:t>
                      </a:r>
                      <a:r>
                        <a:rPr lang="nl-NL" sz="1400"/>
                        <a:t>bij pretparkbezoek</a:t>
                      </a:r>
                      <a:endParaRPr lang="nl-NL" sz="14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4122225067"/>
                  </a:ext>
                </a:extLst>
              </a:tr>
              <a:tr h="1010665">
                <a:tc>
                  <a:txBody>
                    <a:bodyPr/>
                    <a:lstStyle/>
                    <a:p>
                      <a:r>
                        <a:rPr lang="nl-NL" sz="1200" dirty="0" err="1"/>
                        <a:t>xxxxx</a:t>
                      </a:r>
                      <a:endParaRPr lang="nl-NL" sz="1200" dirty="0"/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xxxxx</a:t>
                      </a:r>
                      <a:endParaRPr lang="nl-NL" sz="1200" dirty="0"/>
                    </a:p>
                    <a:p>
                      <a:endParaRPr lang="nl-NL" sz="12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3708930851"/>
                  </a:ext>
                </a:extLst>
              </a:tr>
              <a:tr h="987957">
                <a:tc>
                  <a:txBody>
                    <a:bodyPr/>
                    <a:lstStyle/>
                    <a:p>
                      <a:r>
                        <a:rPr lang="nl-NL" sz="1200" dirty="0" err="1"/>
                        <a:t>xxxx</a:t>
                      </a:r>
                      <a:endParaRPr lang="nl-NL" sz="1200" dirty="0"/>
                    </a:p>
                  </a:txBody>
                  <a:tcPr marL="150055" marR="150055" marT="75028" marB="75028"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xxxxxx</a:t>
                      </a:r>
                      <a:endParaRPr lang="nl-NL" sz="1200" dirty="0"/>
                    </a:p>
                  </a:txBody>
                  <a:tcPr marL="150055" marR="150055" marT="75028" marB="75028"/>
                </a:tc>
                <a:extLst>
                  <a:ext uri="{0D108BD9-81ED-4DB2-BD59-A6C34878D82A}">
                    <a16:rowId xmlns:a16="http://schemas.microsoft.com/office/drawing/2014/main" val="167133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03633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f0eb1c-da76-40bb-923b-17ae0e54e299">
      <Terms xmlns="http://schemas.microsoft.com/office/infopath/2007/PartnerControls"/>
    </lcf76f155ced4ddcb4097134ff3c332f>
    <TaxCatchAll xmlns="e2f04a2a-689e-4008-a36e-b1da6c076bea" xsi:nil="true"/>
    <_ip_UnifiedCompliancePolicyUIAction xmlns="http://schemas.microsoft.com/sharepoint/v3" xsi:nil="true"/>
    <_ip_UnifiedCompliancePolicyProperties xmlns="http://schemas.microsoft.com/sharepoint/v3" xsi:nil="true"/>
    <SharedWithUsers xmlns="e2f04a2a-689e-4008-a36e-b1da6c076bea">
      <UserInfo>
        <DisplayName/>
        <AccountId xsi:nil="true"/>
        <AccountType/>
      </UserInfo>
    </SharedWithUsers>
    <MediaLengthInSeconds xmlns="eff0eb1c-da76-40bb-923b-17ae0e54e29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9D18CAE75644ABF88B6C5CE8EE558" ma:contentTypeVersion="20" ma:contentTypeDescription="Een nieuw document maken." ma:contentTypeScope="" ma:versionID="e3e590a4116bff31b230e8d0c4bedbb0">
  <xsd:schema xmlns:xsd="http://www.w3.org/2001/XMLSchema" xmlns:xs="http://www.w3.org/2001/XMLSchema" xmlns:p="http://schemas.microsoft.com/office/2006/metadata/properties" xmlns:ns1="http://schemas.microsoft.com/sharepoint/v3" xmlns:ns2="eff0eb1c-da76-40bb-923b-17ae0e54e299" xmlns:ns3="e2f04a2a-689e-4008-a36e-b1da6c076bea" targetNamespace="http://schemas.microsoft.com/office/2006/metadata/properties" ma:root="true" ma:fieldsID="7310d60a6292b15a00ba14b2a8d82ce3" ns1:_="" ns2:_="" ns3:_="">
    <xsd:import namespace="http://schemas.microsoft.com/sharepoint/v3"/>
    <xsd:import namespace="eff0eb1c-da76-40bb-923b-17ae0e54e299"/>
    <xsd:import namespace="e2f04a2a-689e-4008-a36e-b1da6c076b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0eb1c-da76-40bb-923b-17ae0e54e2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04a2a-689e-4008-a36e-b1da6c076be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bfc5b2a2-eb85-41c0-955f-bfd296219baf}" ma:internalName="TaxCatchAll" ma:showField="CatchAllData" ma:web="e2f04a2a-689e-4008-a36e-b1da6c076b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B29D05-0368-4C1A-B992-B9C5E0108B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38B0A6-46BC-4642-AD6B-D90AED5F90B7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dbe4b8ec-0cb9-4339-9763-2cff26e27b2d"/>
    <ds:schemaRef ds:uri="c883662e-0a9c-4cb3-9926-01d5d90f96b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911D3BB-7946-4ACC-A156-3CDCE2505B4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132</Words>
  <Application>Microsoft Office PowerPoint</Application>
  <PresentationFormat>A4 (210 x 297 mm)</PresentationFormat>
  <Paragraphs>33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Mandy Wertwijn</dc:creator>
  <cp:lastModifiedBy>Maud Faber</cp:lastModifiedBy>
  <cp:revision>13</cp:revision>
  <dcterms:created xsi:type="dcterms:W3CDTF">2021-01-26T13:21:11Z</dcterms:created>
  <dcterms:modified xsi:type="dcterms:W3CDTF">2024-08-26T11:42:21Z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0x0101008469D18CAE75644ABF88B6C5CE8EE558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MediaServiceImageTags">
    <vt:lpwstr/>
  </property>
  <property fmtid="{D5CDD505-2E9C-101B-9397-08002B2CF9AE}" pid="9" name="Order">
    <vt:r8>794400</vt:r8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riggerFlowInfo">
    <vt:lpwstr/>
  </property>
</Properties>
</file>