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FFF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5D33F-095C-48E7-AEF6-5357BC11751D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DD50-77FB-4787-9889-87640BBB34E7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426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2DD50-77FB-4787-9889-87640BBB34E7}" type="slidenum">
              <a:rPr lang="en-NL" smtClean="0"/>
              <a:t>5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9294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2DD50-77FB-4787-9889-87640BBB34E7}" type="slidenum">
              <a:rPr lang="en-NL" smtClean="0"/>
              <a:t>6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26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2DD50-77FB-4787-9889-87640BBB34E7}" type="slidenum">
              <a:rPr lang="en-NL" smtClean="0"/>
              <a:t>7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02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024B-AD0B-B4F6-C6CF-CB71D24B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463F5-72ED-F6F4-6B99-2432A0B7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AEA-E034-7E41-3C1D-928272EB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5299-7A15-0090-4A51-9A0D345A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E99C-CA3B-C8EB-F40F-DA498E7E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4825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3762-48D9-6649-4DF2-33E9A55C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F3EFA-7E78-43AF-0BF3-2DC748A54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36707-815E-B691-AF73-D01E5BFE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9B54-FF00-B52A-9A37-0E2A83D6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6E20A-A56D-D5AB-D80B-A82A15D0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776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B32E-8128-BE1B-FCBB-39FA00CC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12435-5D96-1471-365D-C8454242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2C477-F34A-3DA6-082C-2517DAB8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E005-16AC-BF45-D2BE-B531FBC6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EDA2-9643-C9F4-3652-7DECBF56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292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F2B8-8362-7B7D-ED2F-7F28545C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5840-F3BF-6E36-1061-4328961B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C2B0-9CDB-59A0-FD4A-D0395B31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0B4D-E83D-D42F-FDA2-E59B4563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EF9E-CEAC-0710-EF9F-27DA4CC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2678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794F-44E9-AF79-A562-F0EBF326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068E-DC7D-30F8-48BA-8E84F4D8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49BA-FFCC-C45C-3BD7-9B1903EB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4C1D-1C5D-DED0-61DB-EB3C512D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415B-578D-2126-B77C-136D7CB9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52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3B0A-6D62-504C-12FE-A475FF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197-0374-ECD8-F131-3B3AC33D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6DB20-E01D-78A8-DAF8-7527656F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EB174-26BE-42C2-F2E7-BB4FA01C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F71A7-FFBF-B70A-104B-D5BE009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A6C1D-8879-D694-0D11-DED75FDF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7717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67EC-0A14-D81E-285A-14109807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BB7D-2CAA-4432-CCE9-9E28F33F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055C5-FCDD-E207-6E7E-513641B0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59E6C-EFFC-A688-882D-621648A1F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134FD-366B-A059-5ADD-77C60990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D3902-6E94-765D-E52A-CB1580F8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A3880-ADAF-6E76-0D6C-39962331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B2F81-5410-2E75-E5B8-68636900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25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1AA3-6BCA-9DAE-AF30-F555AAD9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FBC97-CA5B-5163-DB69-5CEBCBF4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511C5-8D76-005E-546B-BC8795F5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A8F2-BA44-984C-26CA-D46FE28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732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8E788-ED97-8FD7-2ABA-19FE75B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4CB5F-C601-8D4C-7229-781D886C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FF75D-EFA5-F78D-4CA7-FD8FDF27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27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74C6-B199-E740-3931-BFEB3F90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75BF-9591-DF56-07D0-350723F6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F8080-CB8D-DA2C-6954-86AD03CDD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29947-8048-D8F1-405C-96EFCEDA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F6F8C-BD73-AFC2-777D-F71D5BFA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F3A3-94AD-5DDF-1905-9B4FEF9D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431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149E-B2F6-C056-5371-2B12EC3F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275E3-1EFC-8504-28DA-B842E5AF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1A22-6939-BA62-FC9F-2EE89200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8A9A-A88F-0A8D-34D9-46B97D0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D0F1-CBDB-5581-1060-F54F05CA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5D56-9D85-6BA7-881C-41E1A79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24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65778-5F21-7C5F-161B-084C949B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97DB-7A75-4AEE-D225-5EB00784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272D-066F-4B1B-ACB7-2CBF20E99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6EACD-F7E8-41A5-B147-615945E79D7C}" type="datetimeFigureOut">
              <a:rPr lang="en-NL" smtClean="0"/>
              <a:t>10/10/2024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893A-3810-B6A4-E23C-DB13DC823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9702-D513-1848-5416-7324F55A7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2DADF-90C1-4C43-9EE6-A77367EA0923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1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61D44-2830-AD1B-4D0A-9A3B71804E65}"/>
              </a:ext>
            </a:extLst>
          </p:cNvPr>
          <p:cNvGrpSpPr/>
          <p:nvPr/>
        </p:nvGrpSpPr>
        <p:grpSpPr>
          <a:xfrm>
            <a:off x="0" y="-1"/>
            <a:ext cx="12192000" cy="6856765"/>
            <a:chOff x="0" y="617"/>
            <a:chExt cx="12192000" cy="68567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AA0F37-BBC1-BDB9-D536-B523D671F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7"/>
              <a:ext cx="12192000" cy="68567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0476A0-B9EA-BA7C-2EEF-889C87AFE442}"/>
                </a:ext>
              </a:extLst>
            </p:cNvPr>
            <p:cNvSpPr/>
            <p:nvPr/>
          </p:nvSpPr>
          <p:spPr>
            <a:xfrm>
              <a:off x="154830" y="412451"/>
              <a:ext cx="6772743" cy="5719991"/>
            </a:xfrm>
            <a:prstGeom prst="rect">
              <a:avLst/>
            </a:prstGeom>
            <a:solidFill>
              <a:srgbClr val="FFF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7C2360-BA9B-F988-B561-7B252CF4DC75}"/>
                </a:ext>
              </a:extLst>
            </p:cNvPr>
            <p:cNvSpPr/>
            <p:nvPr/>
          </p:nvSpPr>
          <p:spPr>
            <a:xfrm>
              <a:off x="1347474" y="904461"/>
              <a:ext cx="6772743" cy="3128351"/>
            </a:xfrm>
            <a:prstGeom prst="rect">
              <a:avLst/>
            </a:prstGeom>
            <a:solidFill>
              <a:srgbClr val="FFF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8220E5-B2C4-4588-7006-5071356B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926614">
            <a:off x="-3075386" y="-589707"/>
            <a:ext cx="9144000" cy="2387600"/>
          </a:xfrm>
        </p:spPr>
        <p:txBody>
          <a:bodyPr/>
          <a:lstStyle/>
          <a:p>
            <a:r>
              <a:rPr lang="en-GB" dirty="0"/>
              <a:t>Presentatie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833F1-1639-9BF3-32C9-BB7D8B6A5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8384" y="5509116"/>
            <a:ext cx="9144000" cy="1655762"/>
          </a:xfrm>
        </p:spPr>
        <p:txBody>
          <a:bodyPr/>
          <a:lstStyle/>
          <a:p>
            <a:r>
              <a:rPr lang="nl-NL" dirty="0"/>
              <a:t>Daan Maat</a:t>
            </a:r>
            <a:br>
              <a:rPr lang="nl-NL" dirty="0"/>
            </a:br>
            <a:r>
              <a:rPr lang="nl-NL" dirty="0"/>
              <a:t>S1213186</a:t>
            </a:r>
            <a:br>
              <a:rPr lang="nl-NL" dirty="0"/>
            </a:br>
            <a:r>
              <a:rPr lang="nl-NL" dirty="0"/>
              <a:t>10/10/2024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5473EE-E2D8-8F3D-B453-C747645ED315}"/>
              </a:ext>
            </a:extLst>
          </p:cNvPr>
          <p:cNvSpPr/>
          <p:nvPr/>
        </p:nvSpPr>
        <p:spPr>
          <a:xfrm>
            <a:off x="178904" y="308113"/>
            <a:ext cx="874644" cy="8647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1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AA6-8D48-4973-DA41-3B7EB1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85003"/>
            <a:ext cx="10515600" cy="1325563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F070-5D6F-C23A-FB9B-3AD53A56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79580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Opdracht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Demonstratie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Afsluiting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D75C5-3DA2-5179-00A3-BF3862DA10A7}"/>
              </a:ext>
            </a:extLst>
          </p:cNvPr>
          <p:cNvSpPr/>
          <p:nvPr/>
        </p:nvSpPr>
        <p:spPr>
          <a:xfrm>
            <a:off x="178904" y="308113"/>
            <a:ext cx="874644" cy="86470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23C55-321B-7A0B-853A-78BB89C13BD2}"/>
              </a:ext>
            </a:extLst>
          </p:cNvPr>
          <p:cNvGrpSpPr/>
          <p:nvPr/>
        </p:nvGrpSpPr>
        <p:grpSpPr>
          <a:xfrm>
            <a:off x="7185992" y="0"/>
            <a:ext cx="5006008" cy="6862656"/>
            <a:chOff x="7185992" y="0"/>
            <a:chExt cx="5006008" cy="686265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32BC72-51A2-6E0D-EED3-4554FDDC9931}"/>
                </a:ext>
              </a:extLst>
            </p:cNvPr>
            <p:cNvSpPr/>
            <p:nvPr/>
          </p:nvSpPr>
          <p:spPr>
            <a:xfrm>
              <a:off x="7185992" y="0"/>
              <a:ext cx="3975652" cy="6856765"/>
            </a:xfrm>
            <a:prstGeom prst="triangle">
              <a:avLst>
                <a:gd name="adj" fmla="val 58250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B44B1-CBCB-4306-7574-1CE40F7BD9E7}"/>
                </a:ext>
              </a:extLst>
            </p:cNvPr>
            <p:cNvSpPr/>
            <p:nvPr/>
          </p:nvSpPr>
          <p:spPr>
            <a:xfrm>
              <a:off x="9508436" y="5890"/>
              <a:ext cx="2683564" cy="6856766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6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AA6-8D48-4973-DA41-3B7EB1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85003"/>
            <a:ext cx="10515600" cy="1325563"/>
          </a:xfrm>
        </p:spPr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F070-5D6F-C23A-FB9B-3AD53A56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795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Opdracht:</a:t>
            </a:r>
          </a:p>
          <a:p>
            <a:r>
              <a:rPr lang="nl-BE" dirty="0"/>
              <a:t>Voorkeuren</a:t>
            </a:r>
          </a:p>
          <a:p>
            <a:r>
              <a:rPr lang="nl-BE" dirty="0"/>
              <a:t>Dagprogramma</a:t>
            </a:r>
          </a:p>
          <a:p>
            <a:r>
              <a:rPr lang="nl-BE" dirty="0"/>
              <a:t>Startcode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D75C5-3DA2-5179-00A3-BF3862DA10A7}"/>
              </a:ext>
            </a:extLst>
          </p:cNvPr>
          <p:cNvSpPr/>
          <p:nvPr/>
        </p:nvSpPr>
        <p:spPr>
          <a:xfrm>
            <a:off x="178904" y="308113"/>
            <a:ext cx="874644" cy="86470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23C55-321B-7A0B-853A-78BB89C13BD2}"/>
              </a:ext>
            </a:extLst>
          </p:cNvPr>
          <p:cNvGrpSpPr/>
          <p:nvPr/>
        </p:nvGrpSpPr>
        <p:grpSpPr>
          <a:xfrm>
            <a:off x="7185992" y="0"/>
            <a:ext cx="5006008" cy="6862656"/>
            <a:chOff x="7185992" y="0"/>
            <a:chExt cx="5006008" cy="686265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32BC72-51A2-6E0D-EED3-4554FDDC9931}"/>
                </a:ext>
              </a:extLst>
            </p:cNvPr>
            <p:cNvSpPr/>
            <p:nvPr/>
          </p:nvSpPr>
          <p:spPr>
            <a:xfrm>
              <a:off x="7185992" y="0"/>
              <a:ext cx="3975652" cy="6856765"/>
            </a:xfrm>
            <a:prstGeom prst="triangle">
              <a:avLst>
                <a:gd name="adj" fmla="val 58250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B44B1-CBCB-4306-7574-1CE40F7BD9E7}"/>
                </a:ext>
              </a:extLst>
            </p:cNvPr>
            <p:cNvSpPr/>
            <p:nvPr/>
          </p:nvSpPr>
          <p:spPr>
            <a:xfrm>
              <a:off x="9508436" y="5890"/>
              <a:ext cx="2683564" cy="6856766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59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AA6-8D48-4973-DA41-3B7EB1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85003"/>
            <a:ext cx="10515600" cy="1325563"/>
          </a:xfrm>
        </p:spPr>
        <p:txBody>
          <a:bodyPr/>
          <a:lstStyle/>
          <a:p>
            <a:r>
              <a:rPr lang="en-GB" dirty="0"/>
              <a:t>Code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F070-5D6F-C23A-FB9B-3AD53A56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44" y="1661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Code</a:t>
            </a:r>
          </a:p>
          <a:p>
            <a:r>
              <a:rPr lang="en-GB" dirty="0"/>
              <a:t>SQL query’s</a:t>
            </a:r>
          </a:p>
          <a:p>
            <a:r>
              <a:rPr lang="en-GB" dirty="0"/>
              <a:t>Functies</a:t>
            </a:r>
          </a:p>
          <a:p>
            <a:r>
              <a:rPr lang="en-GB" dirty="0"/>
              <a:t>Filter loops</a:t>
            </a:r>
          </a:p>
          <a:p>
            <a:r>
              <a:rPr lang="en-GB" dirty="0"/>
              <a:t>JSON formatting</a:t>
            </a:r>
          </a:p>
          <a:p>
            <a:r>
              <a:rPr lang="en-GB" dirty="0"/>
              <a:t>Onderhoudbaarheid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D75C5-3DA2-5179-00A3-BF3862DA10A7}"/>
              </a:ext>
            </a:extLst>
          </p:cNvPr>
          <p:cNvSpPr/>
          <p:nvPr/>
        </p:nvSpPr>
        <p:spPr>
          <a:xfrm>
            <a:off x="178904" y="308113"/>
            <a:ext cx="874644" cy="86470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23C55-321B-7A0B-853A-78BB89C13BD2}"/>
              </a:ext>
            </a:extLst>
          </p:cNvPr>
          <p:cNvGrpSpPr/>
          <p:nvPr/>
        </p:nvGrpSpPr>
        <p:grpSpPr>
          <a:xfrm>
            <a:off x="7185992" y="0"/>
            <a:ext cx="5006008" cy="6862656"/>
            <a:chOff x="7185992" y="0"/>
            <a:chExt cx="5006008" cy="686265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32BC72-51A2-6E0D-EED3-4554FDDC9931}"/>
                </a:ext>
              </a:extLst>
            </p:cNvPr>
            <p:cNvSpPr/>
            <p:nvPr/>
          </p:nvSpPr>
          <p:spPr>
            <a:xfrm>
              <a:off x="7185992" y="0"/>
              <a:ext cx="3975652" cy="6856765"/>
            </a:xfrm>
            <a:prstGeom prst="triangle">
              <a:avLst>
                <a:gd name="adj" fmla="val 58250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B44B1-CBCB-4306-7574-1CE40F7BD9E7}"/>
                </a:ext>
              </a:extLst>
            </p:cNvPr>
            <p:cNvSpPr/>
            <p:nvPr/>
          </p:nvSpPr>
          <p:spPr>
            <a:xfrm>
              <a:off x="9508436" y="5890"/>
              <a:ext cx="2683564" cy="6856766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BF85FA6-05DB-ABD7-CABB-5BC64291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99" y="136187"/>
            <a:ext cx="6568270" cy="2894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9130F-2976-1D6B-0C55-B665EE67A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7" y="4729792"/>
            <a:ext cx="5712095" cy="2040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258549-51C5-A198-04A5-D3D355B26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41" y="740465"/>
            <a:ext cx="2709218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69AF95-F99C-231D-7B84-6437B975C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454" y="3591209"/>
            <a:ext cx="5540015" cy="9977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2063E3-BC98-5314-0FD6-AE2FFA556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863" y="5073938"/>
            <a:ext cx="5437198" cy="13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8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AA6-8D48-4973-DA41-3B7EB1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85003"/>
            <a:ext cx="10515600" cy="1325563"/>
          </a:xfrm>
        </p:spPr>
        <p:txBody>
          <a:bodyPr/>
          <a:lstStyle/>
          <a:p>
            <a:r>
              <a:rPr lang="en-GB" dirty="0"/>
              <a:t>Demonstratie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F070-5D6F-C23A-FB9B-3AD53A56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795808"/>
            <a:ext cx="10515600" cy="4351338"/>
          </a:xfrm>
        </p:spPr>
        <p:txBody>
          <a:bodyPr/>
          <a:lstStyle/>
          <a:p>
            <a:r>
              <a:rPr lang="nl-BE" dirty="0"/>
              <a:t>Code demonstreren</a:t>
            </a:r>
          </a:p>
          <a:p>
            <a:r>
              <a:rPr lang="nl-BE" dirty="0"/>
              <a:t>Werkende onderdelen</a:t>
            </a:r>
          </a:p>
          <a:p>
            <a:pPr lvl="1"/>
            <a:r>
              <a:rPr lang="nl-BE" dirty="0"/>
              <a:t>SQL query's</a:t>
            </a:r>
          </a:p>
          <a:p>
            <a:pPr lvl="1"/>
            <a:r>
              <a:rPr lang="nl-BE" dirty="0"/>
              <a:t>Attractie filter</a:t>
            </a:r>
          </a:p>
          <a:p>
            <a:pPr lvl="1"/>
            <a:r>
              <a:rPr lang="nl-BE" dirty="0"/>
              <a:t>Generatie programma</a:t>
            </a:r>
          </a:p>
          <a:p>
            <a:r>
              <a:rPr lang="nl-BE" dirty="0"/>
              <a:t>Onderdelen nog in ontwikkeling</a:t>
            </a:r>
          </a:p>
          <a:p>
            <a:pPr lvl="1"/>
            <a:r>
              <a:rPr lang="nl-BE" dirty="0"/>
              <a:t>Integratie tijd</a:t>
            </a:r>
          </a:p>
          <a:p>
            <a:pPr lvl="1"/>
            <a:r>
              <a:rPr lang="nl-BE" dirty="0"/>
              <a:t>Horeca &amp; Winkels</a:t>
            </a:r>
          </a:p>
          <a:p>
            <a:pPr lvl="1"/>
            <a:r>
              <a:rPr lang="nl-BE" dirty="0"/>
              <a:t>Weer API</a:t>
            </a:r>
          </a:p>
          <a:p>
            <a:endParaRPr lang="nl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D75C5-3DA2-5179-00A3-BF3862DA10A7}"/>
              </a:ext>
            </a:extLst>
          </p:cNvPr>
          <p:cNvSpPr/>
          <p:nvPr/>
        </p:nvSpPr>
        <p:spPr>
          <a:xfrm>
            <a:off x="178904" y="308113"/>
            <a:ext cx="874644" cy="8647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23C55-321B-7A0B-853A-78BB89C13BD2}"/>
              </a:ext>
            </a:extLst>
          </p:cNvPr>
          <p:cNvGrpSpPr/>
          <p:nvPr/>
        </p:nvGrpSpPr>
        <p:grpSpPr>
          <a:xfrm>
            <a:off x="7185992" y="0"/>
            <a:ext cx="5006008" cy="6862656"/>
            <a:chOff x="7185992" y="0"/>
            <a:chExt cx="5006008" cy="686265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32BC72-51A2-6E0D-EED3-4554FDDC9931}"/>
                </a:ext>
              </a:extLst>
            </p:cNvPr>
            <p:cNvSpPr/>
            <p:nvPr/>
          </p:nvSpPr>
          <p:spPr>
            <a:xfrm>
              <a:off x="7185992" y="0"/>
              <a:ext cx="3975652" cy="6856765"/>
            </a:xfrm>
            <a:prstGeom prst="triangle">
              <a:avLst>
                <a:gd name="adj" fmla="val 58250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B44B1-CBCB-4306-7574-1CE40F7BD9E7}"/>
                </a:ext>
              </a:extLst>
            </p:cNvPr>
            <p:cNvSpPr/>
            <p:nvPr/>
          </p:nvSpPr>
          <p:spPr>
            <a:xfrm>
              <a:off x="9508436" y="5890"/>
              <a:ext cx="2683564" cy="6856766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5068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AA6-8D48-4973-DA41-3B7EB1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85003"/>
            <a:ext cx="10515600" cy="1325563"/>
          </a:xfrm>
        </p:spPr>
        <p:txBody>
          <a:bodyPr/>
          <a:lstStyle/>
          <a:p>
            <a:r>
              <a:rPr lang="en-GB" dirty="0"/>
              <a:t>Git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F070-5D6F-C23A-FB9B-3AD53A56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795808"/>
            <a:ext cx="10515600" cy="4351338"/>
          </a:xfrm>
        </p:spPr>
        <p:txBody>
          <a:bodyPr/>
          <a:lstStyle/>
          <a:p>
            <a:r>
              <a:rPr lang="nl-BE" dirty="0"/>
              <a:t>Commits</a:t>
            </a:r>
          </a:p>
          <a:p>
            <a:r>
              <a:rPr lang="nl-BE" dirty="0"/>
              <a:t>Merge request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D75C5-3DA2-5179-00A3-BF3862DA10A7}"/>
              </a:ext>
            </a:extLst>
          </p:cNvPr>
          <p:cNvSpPr/>
          <p:nvPr/>
        </p:nvSpPr>
        <p:spPr>
          <a:xfrm>
            <a:off x="178904" y="308113"/>
            <a:ext cx="874644" cy="8647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23C55-321B-7A0B-853A-78BB89C13BD2}"/>
              </a:ext>
            </a:extLst>
          </p:cNvPr>
          <p:cNvGrpSpPr/>
          <p:nvPr/>
        </p:nvGrpSpPr>
        <p:grpSpPr>
          <a:xfrm>
            <a:off x="7185992" y="0"/>
            <a:ext cx="5006008" cy="6862656"/>
            <a:chOff x="7185992" y="0"/>
            <a:chExt cx="5006008" cy="686265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32BC72-51A2-6E0D-EED3-4554FDDC9931}"/>
                </a:ext>
              </a:extLst>
            </p:cNvPr>
            <p:cNvSpPr/>
            <p:nvPr/>
          </p:nvSpPr>
          <p:spPr>
            <a:xfrm>
              <a:off x="7185992" y="0"/>
              <a:ext cx="3975652" cy="6856765"/>
            </a:xfrm>
            <a:prstGeom prst="triangle">
              <a:avLst>
                <a:gd name="adj" fmla="val 58250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B44B1-CBCB-4306-7574-1CE40F7BD9E7}"/>
                </a:ext>
              </a:extLst>
            </p:cNvPr>
            <p:cNvSpPr/>
            <p:nvPr/>
          </p:nvSpPr>
          <p:spPr>
            <a:xfrm>
              <a:off x="9508436" y="5890"/>
              <a:ext cx="2683564" cy="6856766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B5B8320-DD87-DE1E-5996-415601E7A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9" y="3586735"/>
            <a:ext cx="11532002" cy="27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AA6-8D48-4973-DA41-3B7EB1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70" y="77683"/>
            <a:ext cx="10515600" cy="1325563"/>
          </a:xfrm>
        </p:spPr>
        <p:txBody>
          <a:bodyPr/>
          <a:lstStyle/>
          <a:p>
            <a:r>
              <a:rPr lang="en-GB" dirty="0"/>
              <a:t>Nog vragen?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F070-5D6F-C23A-FB9B-3AD53A56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12997" y="857270"/>
            <a:ext cx="10515600" cy="73139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45800" b="1" dirty="0">
                <a:solidFill>
                  <a:srgbClr val="FFCB05"/>
                </a:solidFill>
              </a:rPr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D75C5-3DA2-5179-00A3-BF3862DA10A7}"/>
              </a:ext>
            </a:extLst>
          </p:cNvPr>
          <p:cNvSpPr/>
          <p:nvPr/>
        </p:nvSpPr>
        <p:spPr>
          <a:xfrm>
            <a:off x="178904" y="308113"/>
            <a:ext cx="874644" cy="8647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23C55-321B-7A0B-853A-78BB89C13BD2}"/>
              </a:ext>
            </a:extLst>
          </p:cNvPr>
          <p:cNvGrpSpPr/>
          <p:nvPr/>
        </p:nvGrpSpPr>
        <p:grpSpPr>
          <a:xfrm>
            <a:off x="7185992" y="0"/>
            <a:ext cx="5006008" cy="6862656"/>
            <a:chOff x="7185992" y="0"/>
            <a:chExt cx="5006008" cy="686265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32BC72-51A2-6E0D-EED3-4554FDDC9931}"/>
                </a:ext>
              </a:extLst>
            </p:cNvPr>
            <p:cNvSpPr/>
            <p:nvPr/>
          </p:nvSpPr>
          <p:spPr>
            <a:xfrm>
              <a:off x="7185992" y="0"/>
              <a:ext cx="3975652" cy="6856765"/>
            </a:xfrm>
            <a:prstGeom prst="triangle">
              <a:avLst>
                <a:gd name="adj" fmla="val 58250"/>
              </a:avLst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B44B1-CBCB-4306-7574-1CE40F7BD9E7}"/>
                </a:ext>
              </a:extLst>
            </p:cNvPr>
            <p:cNvSpPr/>
            <p:nvPr/>
          </p:nvSpPr>
          <p:spPr>
            <a:xfrm>
              <a:off x="9508436" y="5890"/>
              <a:ext cx="2683564" cy="6856766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78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62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Presentatie</vt:lpstr>
      <vt:lpstr>Inhoud</vt:lpstr>
      <vt:lpstr>Opdracht</vt:lpstr>
      <vt:lpstr>Code</vt:lpstr>
      <vt:lpstr>Demonstratie</vt:lpstr>
      <vt:lpstr>Git</vt:lpstr>
      <vt:lpstr>Nog 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Daan Maat (student)</dc:creator>
  <cp:lastModifiedBy>Daan Maat (student)</cp:lastModifiedBy>
  <cp:revision>3</cp:revision>
  <dcterms:created xsi:type="dcterms:W3CDTF">2024-10-10T11:05:44Z</dcterms:created>
  <dcterms:modified xsi:type="dcterms:W3CDTF">2024-10-10T12:32:48Z</dcterms:modified>
</cp:coreProperties>
</file>