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341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60282" autoAdjust="0"/>
  </p:normalViewPr>
  <p:slideViewPr>
    <p:cSldViewPr snapToGrid="0" snapToObjects="1">
      <p:cViewPr>
        <p:scale>
          <a:sx n="75" d="100"/>
          <a:sy n="75" d="100"/>
        </p:scale>
        <p:origin x="2274" y="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22C06-1E29-40D3-A629-5C12C5E51BB9}" type="datetimeFigureOut">
              <a:rPr lang="en-NL" smtClean="0"/>
              <a:t>08/07/2020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32A9A-6AF1-44A4-83F8-724276883B9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285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Salinity differences have great effect on important water systems in the Netherlands. If such density driven flows are numerically modelled steep gradients at the current front are a common cause for errors. In this research the sensitivity of numerical errors produced by D-Flow FM was quantified by changing four different parameters over a range of input values</a:t>
            </a:r>
            <a:r>
              <a:rPr lang="en-GB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A9A-6AF1-44A4-83F8-724276883B9C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900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237B2-CD7E-4E9B-998A-02B7278A8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066" t="65054" r="9314" b="6601"/>
          <a:stretch/>
        </p:blipFill>
        <p:spPr>
          <a:xfrm>
            <a:off x="1577183" y="3027943"/>
            <a:ext cx="7570381" cy="2074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106" y="167879"/>
            <a:ext cx="7106464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Approximation errors D-Flow FM in modelling salinity driven flow</a:t>
            </a:r>
          </a:p>
        </p:txBody>
      </p:sp>
      <p:pic>
        <p:nvPicPr>
          <p:cNvPr id="6" name="Picture 5" descr="A picture containing indoor, food, hot, sitting&#10;&#10;Description automatically generated">
            <a:extLst>
              <a:ext uri="{FF2B5EF4-FFF2-40B4-BE49-F238E27FC236}">
                <a16:creationId xmlns:a16="http://schemas.microsoft.com/office/drawing/2014/main" id="{DCC82518-2BF8-4789-9AC9-4CB5D4EA9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47" y="1264767"/>
            <a:ext cx="7566817" cy="17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Words>70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Office Theme</vt:lpstr>
      <vt:lpstr>Custom Design</vt:lpstr>
      <vt:lpstr>Approximation errors D-Flow FM in modelling salinity driven flow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Daan Koetsenruijter</cp:lastModifiedBy>
  <cp:revision>96</cp:revision>
  <dcterms:created xsi:type="dcterms:W3CDTF">2015-07-09T11:57:30Z</dcterms:created>
  <dcterms:modified xsi:type="dcterms:W3CDTF">2020-07-08T11:14:29Z</dcterms:modified>
</cp:coreProperties>
</file>