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7A9E-F3C8-427A-AAA6-72F1600428C9}" type="datetimeFigureOut">
              <a:rPr lang="nl-NL" smtClean="0"/>
              <a:t>1-3-2018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9633-0FD2-421C-88EA-B28C5EBBFD9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7A9E-F3C8-427A-AAA6-72F1600428C9}" type="datetimeFigureOut">
              <a:rPr lang="nl-NL" smtClean="0"/>
              <a:t>1-3-2018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9633-0FD2-421C-88EA-B28C5EBBFD9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7A9E-F3C8-427A-AAA6-72F1600428C9}" type="datetimeFigureOut">
              <a:rPr lang="nl-NL" smtClean="0"/>
              <a:t>1-3-2018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9633-0FD2-421C-88EA-B28C5EBBFD9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7A9E-F3C8-427A-AAA6-72F1600428C9}" type="datetimeFigureOut">
              <a:rPr lang="nl-NL" smtClean="0"/>
              <a:t>1-3-2018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9633-0FD2-421C-88EA-B28C5EBBFD9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7A9E-F3C8-427A-AAA6-72F1600428C9}" type="datetimeFigureOut">
              <a:rPr lang="nl-NL" smtClean="0"/>
              <a:t>1-3-2018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9633-0FD2-421C-88EA-B28C5EBBFD9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7A9E-F3C8-427A-AAA6-72F1600428C9}" type="datetimeFigureOut">
              <a:rPr lang="nl-NL" smtClean="0"/>
              <a:t>1-3-2018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9633-0FD2-421C-88EA-B28C5EBBFD9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7A9E-F3C8-427A-AAA6-72F1600428C9}" type="datetimeFigureOut">
              <a:rPr lang="nl-NL" smtClean="0"/>
              <a:t>1-3-2018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9633-0FD2-421C-88EA-B28C5EBBFD9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7A9E-F3C8-427A-AAA6-72F1600428C9}" type="datetimeFigureOut">
              <a:rPr lang="nl-NL" smtClean="0"/>
              <a:t>1-3-2018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9633-0FD2-421C-88EA-B28C5EBBFD9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7A9E-F3C8-427A-AAA6-72F1600428C9}" type="datetimeFigureOut">
              <a:rPr lang="nl-NL" smtClean="0"/>
              <a:t>1-3-2018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9633-0FD2-421C-88EA-B28C5EBBFD9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7A9E-F3C8-427A-AAA6-72F1600428C9}" type="datetimeFigureOut">
              <a:rPr lang="nl-NL" smtClean="0"/>
              <a:t>1-3-2018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9633-0FD2-421C-88EA-B28C5EBBFD9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7A9E-F3C8-427A-AAA6-72F1600428C9}" type="datetimeFigureOut">
              <a:rPr lang="nl-NL" smtClean="0"/>
              <a:t>1-3-2018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9633-0FD2-421C-88EA-B28C5EBBFD9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7A9E-F3C8-427A-AAA6-72F1600428C9}" type="datetimeFigureOut">
              <a:rPr lang="nl-NL" smtClean="0"/>
              <a:t>1-3-2018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09633-0FD2-421C-88EA-B28C5EBBFD90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4499992" cy="29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234" y="836712"/>
            <a:ext cx="4454766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45024"/>
            <a:ext cx="4644008" cy="304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3717032"/>
            <a:ext cx="4499992" cy="2954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kstvak 7"/>
          <p:cNvSpPr txBox="1"/>
          <p:nvPr/>
        </p:nvSpPr>
        <p:spPr>
          <a:xfrm>
            <a:off x="1331640" y="188640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err="1" smtClean="0"/>
              <a:t>Comparison</a:t>
            </a:r>
            <a:r>
              <a:rPr lang="nl-NL" sz="3200" b="1" dirty="0" smtClean="0"/>
              <a:t> of </a:t>
            </a:r>
            <a:r>
              <a:rPr lang="nl-NL" sz="3200" b="1" dirty="0" err="1" smtClean="0"/>
              <a:t>stats</a:t>
            </a:r>
            <a:r>
              <a:rPr lang="nl-NL" sz="3200" b="1" dirty="0" smtClean="0"/>
              <a:t> of winner and loser</a:t>
            </a:r>
            <a:endParaRPr lang="nl-NL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</Words>
  <Application>Microsoft Office PowerPoint</Application>
  <PresentationFormat>Diavoorstelling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Elitebook</dc:creator>
  <cp:lastModifiedBy>Elitebook</cp:lastModifiedBy>
  <cp:revision>3</cp:revision>
  <dcterms:created xsi:type="dcterms:W3CDTF">2018-03-01T08:52:50Z</dcterms:created>
  <dcterms:modified xsi:type="dcterms:W3CDTF">2018-03-01T09:59:43Z</dcterms:modified>
</cp:coreProperties>
</file>