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58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1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1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4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6B49-E371-407E-ABA2-0D2AA6CD2555}" type="datetimeFigureOut">
              <a:rPr lang="en-GB" smtClean="0"/>
              <a:t>15/03/2018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9339-A16F-4B9D-BDC5-B48C94D3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055"/>
            <a:ext cx="9144000" cy="86734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Gotta</a:t>
            </a:r>
            <a:r>
              <a:rPr lang="en-GB" dirty="0" smtClean="0"/>
              <a:t> predict ‘m all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502"/>
            <a:ext cx="12192000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Expanding features</a:t>
            </a:r>
          </a:p>
          <a:p>
            <a:pPr lvl="1"/>
            <a:r>
              <a:rPr lang="en-GB" dirty="0" smtClean="0"/>
              <a:t>Take the sum of features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895"/>
            <a:ext cx="10515600" cy="1325563"/>
          </a:xfrm>
        </p:spPr>
        <p:txBody>
          <a:bodyPr/>
          <a:lstStyle/>
          <a:p>
            <a:r>
              <a:rPr lang="en-GB" dirty="0" smtClean="0"/>
              <a:t>Questions / feedback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1237"/>
            <a:ext cx="5801784" cy="4351338"/>
          </a:xfr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1" y="1902619"/>
            <a:ext cx="4743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lot of features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541080"/>
            <a:ext cx="11291334" cy="31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Formula of the normalization: x1/(x1+x2)</a:t>
            </a: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6752"/>
            <a:ext cx="10515600" cy="26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26" y="1545336"/>
            <a:ext cx="8509325" cy="52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</a:t>
            </a:r>
            <a:r>
              <a:rPr lang="en-GB" dirty="0" err="1" smtClean="0"/>
              <a:t>bayes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/>
          <a:lstStyle/>
          <a:p>
            <a:r>
              <a:rPr lang="en-GB" dirty="0" smtClean="0"/>
              <a:t>80</a:t>
            </a:r>
            <a:r>
              <a:rPr lang="en-GB" dirty="0" smtClean="0"/>
              <a:t>%</a:t>
            </a:r>
          </a:p>
          <a:p>
            <a:endParaRPr lang="en-GB" dirty="0"/>
          </a:p>
          <a:p>
            <a:r>
              <a:rPr lang="en-GB" dirty="0" smtClean="0"/>
              <a:t>Basic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9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90%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 varies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svm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83" y="1997043"/>
            <a:ext cx="2714625" cy="168592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Accuracy of 86%</a:t>
            </a:r>
          </a:p>
          <a:p>
            <a:endParaRPr lang="en-GB" dirty="0"/>
          </a:p>
          <a:p>
            <a:r>
              <a:rPr lang="en-GB" dirty="0" err="1" smtClean="0"/>
              <a:t>Gridsearch</a:t>
            </a:r>
            <a:r>
              <a:rPr lang="en-GB" dirty="0" smtClean="0"/>
              <a:t> for c</a:t>
            </a:r>
          </a:p>
          <a:p>
            <a:endParaRPr lang="en-GB" dirty="0"/>
          </a:p>
          <a:p>
            <a:r>
              <a:rPr lang="en-GB" dirty="0" smtClean="0"/>
              <a:t>Maybe a 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forest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Accuracy of 97</a:t>
            </a:r>
            <a:r>
              <a:rPr lang="en-GB" dirty="0" smtClean="0"/>
              <a:t>%</a:t>
            </a:r>
          </a:p>
          <a:p>
            <a:endParaRPr lang="en-GB" dirty="0"/>
          </a:p>
          <a:p>
            <a:r>
              <a:rPr lang="en-GB" dirty="0" smtClean="0"/>
              <a:t>Variating amount of trees</a:t>
            </a:r>
          </a:p>
          <a:p>
            <a:endParaRPr lang="en-GB" dirty="0"/>
          </a:p>
          <a:p>
            <a:r>
              <a:rPr lang="en-GB" dirty="0" smtClean="0"/>
              <a:t>Amount of features used for each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85" y="1825625"/>
            <a:ext cx="3506915" cy="2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 curve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6" y="1690688"/>
            <a:ext cx="5852172" cy="43159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70" y="2162438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Gotta predict ‘m all</vt:lpstr>
      <vt:lpstr>Data </vt:lpstr>
      <vt:lpstr>normalization</vt:lpstr>
      <vt:lpstr>Data analysis</vt:lpstr>
      <vt:lpstr>Naïve bayes </vt:lpstr>
      <vt:lpstr>Logistic regression</vt:lpstr>
      <vt:lpstr>svm</vt:lpstr>
      <vt:lpstr>Random forest</vt:lpstr>
      <vt:lpstr>Roc curve</vt:lpstr>
      <vt:lpstr>Furthermore</vt:lpstr>
      <vt:lpstr>Questions /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Gotta catch m all</dc:title>
  <dc:creator>daan van der Thiel</dc:creator>
  <cp:lastModifiedBy>daan van der Thiel</cp:lastModifiedBy>
  <cp:revision>44</cp:revision>
  <dcterms:created xsi:type="dcterms:W3CDTF">2018-03-14T11:43:36Z</dcterms:created>
  <dcterms:modified xsi:type="dcterms:W3CDTF">2018-03-15T10:21:14Z</dcterms:modified>
</cp:coreProperties>
</file>