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76C3-4D18-3747-A5D8-511B42190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7C7D0-B886-2947-89FF-370E6C847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A5ED-4812-3648-866D-B4CCADEA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DE4-C0D9-6141-B958-8735C08627F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1318-E892-634B-850A-F927D257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A4B51-FFEB-5B4C-AAB9-FF73BDDE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EB1F-EBA5-3F4E-A310-87A82780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BB48-0D89-B94C-8FBA-F7C80D54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F231-AD43-B645-9DB1-96F892140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9783-6FB7-E546-B503-2F447459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DE4-C0D9-6141-B958-8735C08627F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C029-2C12-1947-BEA2-B651676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E8DD-782F-4B48-9EEC-CFF70698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EB1F-EBA5-3F4E-A310-87A82780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64B90-4AFF-4C4A-8EB5-066C5567B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B69B2-4D73-7540-A1D5-0FE5F86C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3A72-749E-3C46-A155-85957E6E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DE4-C0D9-6141-B958-8735C08627F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DAF8-C083-4845-B55A-9AB3A543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70B6-E431-A94B-8A74-934693A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EB1F-EBA5-3F4E-A310-87A82780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7FCC-FE6E-444B-9933-196C3DC8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98B9-9A9B-3E46-BE90-B05FE1836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F65D-96AB-9843-9F5E-0E0F1648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DE4-C0D9-6141-B958-8735C08627F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0AEB-ED55-C44D-BF4A-A1C5B364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1A48-E666-4E48-A62A-4A362EF3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EB1F-EBA5-3F4E-A310-87A82780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7D41-0698-9749-BFCE-F62AFFDE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AC218-352C-C14F-B540-F58B2A43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B4522-1BE0-F54B-B65D-14CFB5D7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DE4-C0D9-6141-B958-8735C08627F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A25C-71EC-0A40-9CBA-669EE0BA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D069-DE66-6F42-97A2-FA5BBB95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EB1F-EBA5-3F4E-A310-87A82780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6875-CCB5-DF42-97A5-E84958EF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9086-03A6-1D47-93E0-83D705E75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1EBF1-007F-834B-9C42-4A29464D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5C2AD-5E3B-6D48-826B-94687D2D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DE4-C0D9-6141-B958-8735C08627FF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97DD8-BD22-5642-8AA1-90E93DC4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BEFAC-D750-8445-9F78-6047E2B2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EB1F-EBA5-3F4E-A310-87A82780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4F7C-79CE-5345-948D-868129D1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4F8DE-C4DE-1340-81F5-C86D12753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C46E9-E0EB-184B-A4A1-21866D03D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BE16D-2D20-ED42-8CE3-58EF64A9D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01E1C-7E7E-BF4A-AB04-3B5FAF64A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17E88-CF8F-F444-966B-8B31B156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DE4-C0D9-6141-B958-8735C08627FF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42171-51C9-A54F-B875-32017157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C89D4-2876-754B-8A5D-01E041E3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EB1F-EBA5-3F4E-A310-87A82780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3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A0F7-F227-3F4A-806C-39C1FAF9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A75C4-FA58-0F41-A1BD-B882230D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DE4-C0D9-6141-B958-8735C08627FF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A14DA-1499-F341-A70B-E15AD09E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FC5C6-B62B-324C-B35D-5AE4CB6C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EB1F-EBA5-3F4E-A310-87A82780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354ED-C294-C747-A727-F29BE012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DE4-C0D9-6141-B958-8735C08627FF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5FD7D-4ECB-A94E-9FBB-859BD35A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E8E2-8ABA-424B-87F6-0CD7DC9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EB1F-EBA5-3F4E-A310-87A82780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84B8-53DE-1D46-8F56-AA08CF8A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0E05-57B1-4640-85DD-2ADDE5A8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EBB0C-5845-BB4F-9B91-1A0228EB9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15A25-4EF0-374D-84D2-ABA8163D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DE4-C0D9-6141-B958-8735C08627FF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0860-0F2B-B545-B857-16F5548F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7159-93DF-1349-8E0F-D9EB1F5A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EB1F-EBA5-3F4E-A310-87A82780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B681-037D-FD42-BD43-9DCE949C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81191-F08E-184D-A88E-6EBC320AB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7CD1-B513-7948-B2F3-9CC0B192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6ECA8-39BE-AD48-823B-07CE7E5D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DE4-C0D9-6141-B958-8735C08627FF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F901F-3956-074E-B205-9FE0F6FB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B0B58-A14E-FE4B-984C-4A61F1A8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EB1F-EBA5-3F4E-A310-87A82780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BD250-5ABA-1B4C-86C6-A934F039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FF0E0-523C-8C4C-BDF9-B209AC7F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7B53-D14A-F24C-BABA-633CD233D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0DE4-C0D9-6141-B958-8735C08627FF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84DF-06AB-C14A-A711-535DF84A9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E02A-D20C-7F4A-9EAE-E113E31D2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EB1F-EBA5-3F4E-A310-87A82780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6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0EE21-BD88-684F-8590-C2F4EA92DC28}"/>
              </a:ext>
            </a:extLst>
          </p:cNvPr>
          <p:cNvSpPr/>
          <p:nvPr/>
        </p:nvSpPr>
        <p:spPr>
          <a:xfrm>
            <a:off x="3419606" y="367432"/>
            <a:ext cx="4784942" cy="6369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63E66-B25D-B84B-9F42-D5670F79BBBF}"/>
              </a:ext>
            </a:extLst>
          </p:cNvPr>
          <p:cNvSpPr/>
          <p:nvPr/>
        </p:nvSpPr>
        <p:spPr>
          <a:xfrm>
            <a:off x="4897677" y="46346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665BC-8A5C-F940-96AA-99DE7769CEF8}"/>
              </a:ext>
            </a:extLst>
          </p:cNvPr>
          <p:cNvSpPr/>
          <p:nvPr/>
        </p:nvSpPr>
        <p:spPr>
          <a:xfrm>
            <a:off x="4897676" y="753650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85721-2120-DF4B-A956-2B255076BFBC}"/>
              </a:ext>
            </a:extLst>
          </p:cNvPr>
          <p:cNvSpPr/>
          <p:nvPr/>
        </p:nvSpPr>
        <p:spPr>
          <a:xfrm>
            <a:off x="4897676" y="1030529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041DB-FF76-0544-B2F4-DB1B0D4CF1CF}"/>
              </a:ext>
            </a:extLst>
          </p:cNvPr>
          <p:cNvSpPr/>
          <p:nvPr/>
        </p:nvSpPr>
        <p:spPr>
          <a:xfrm>
            <a:off x="4897675" y="1325151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50313-F2DE-6440-B6AA-1196BB73150F}"/>
              </a:ext>
            </a:extLst>
          </p:cNvPr>
          <p:cNvSpPr/>
          <p:nvPr/>
        </p:nvSpPr>
        <p:spPr>
          <a:xfrm>
            <a:off x="4897675" y="161977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BE40D-C9D5-9745-A76C-4566480028A2}"/>
              </a:ext>
            </a:extLst>
          </p:cNvPr>
          <p:cNvSpPr/>
          <p:nvPr/>
        </p:nvSpPr>
        <p:spPr>
          <a:xfrm>
            <a:off x="4897675" y="2150564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21390-9589-9D4A-9539-BAC6DD090482}"/>
              </a:ext>
            </a:extLst>
          </p:cNvPr>
          <p:cNvSpPr/>
          <p:nvPr/>
        </p:nvSpPr>
        <p:spPr>
          <a:xfrm>
            <a:off x="4897675" y="2448319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Find 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D5560-B70D-6746-A306-3BAD6D059E58}"/>
              </a:ext>
            </a:extLst>
          </p:cNvPr>
          <p:cNvSpPr/>
          <p:nvPr/>
        </p:nvSpPr>
        <p:spPr>
          <a:xfrm>
            <a:off x="4897675" y="1863770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410B7-C6C4-0F48-B11B-7B4646C9BF77}"/>
              </a:ext>
            </a:extLst>
          </p:cNvPr>
          <p:cNvSpPr/>
          <p:nvPr/>
        </p:nvSpPr>
        <p:spPr>
          <a:xfrm>
            <a:off x="4897672" y="3011736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33E9E-FE83-E34D-9FBF-5044113F956A}"/>
              </a:ext>
            </a:extLst>
          </p:cNvPr>
          <p:cNvSpPr/>
          <p:nvPr/>
        </p:nvSpPr>
        <p:spPr>
          <a:xfrm>
            <a:off x="4897674" y="2751295"/>
            <a:ext cx="1590805" cy="29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F73067-406D-F942-AD48-83862CC3833C}"/>
              </a:ext>
            </a:extLst>
          </p:cNvPr>
          <p:cNvSpPr/>
          <p:nvPr/>
        </p:nvSpPr>
        <p:spPr>
          <a:xfrm>
            <a:off x="4897671" y="331471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800C8-6BC4-4542-A038-722571C9667A}"/>
              </a:ext>
            </a:extLst>
          </p:cNvPr>
          <p:cNvSpPr/>
          <p:nvPr/>
        </p:nvSpPr>
        <p:spPr>
          <a:xfrm>
            <a:off x="4196219" y="3832964"/>
            <a:ext cx="3569918" cy="1941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Slideshow of buildings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603523-3857-D34F-A117-96E3C768C9C3}"/>
              </a:ext>
            </a:extLst>
          </p:cNvPr>
          <p:cNvSpPr/>
          <p:nvPr/>
        </p:nvSpPr>
        <p:spPr>
          <a:xfrm>
            <a:off x="701756" y="506531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06219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0EE21-BD88-684F-8590-C2F4EA92DC28}"/>
              </a:ext>
            </a:extLst>
          </p:cNvPr>
          <p:cNvSpPr/>
          <p:nvPr/>
        </p:nvSpPr>
        <p:spPr>
          <a:xfrm>
            <a:off x="3419606" y="367432"/>
            <a:ext cx="4784942" cy="6369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63E66-B25D-B84B-9F42-D5670F79BBBF}"/>
              </a:ext>
            </a:extLst>
          </p:cNvPr>
          <p:cNvSpPr/>
          <p:nvPr/>
        </p:nvSpPr>
        <p:spPr>
          <a:xfrm>
            <a:off x="4897677" y="46346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665BC-8A5C-F940-96AA-99DE7769CEF8}"/>
              </a:ext>
            </a:extLst>
          </p:cNvPr>
          <p:cNvSpPr/>
          <p:nvPr/>
        </p:nvSpPr>
        <p:spPr>
          <a:xfrm>
            <a:off x="4897676" y="753650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85721-2120-DF4B-A956-2B255076BFBC}"/>
              </a:ext>
            </a:extLst>
          </p:cNvPr>
          <p:cNvSpPr/>
          <p:nvPr/>
        </p:nvSpPr>
        <p:spPr>
          <a:xfrm>
            <a:off x="4897676" y="1030529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041DB-FF76-0544-B2F4-DB1B0D4CF1CF}"/>
              </a:ext>
            </a:extLst>
          </p:cNvPr>
          <p:cNvSpPr/>
          <p:nvPr/>
        </p:nvSpPr>
        <p:spPr>
          <a:xfrm>
            <a:off x="4897675" y="1325151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50313-F2DE-6440-B6AA-1196BB73150F}"/>
              </a:ext>
            </a:extLst>
          </p:cNvPr>
          <p:cNvSpPr/>
          <p:nvPr/>
        </p:nvSpPr>
        <p:spPr>
          <a:xfrm>
            <a:off x="4897675" y="161977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BE40D-C9D5-9745-A76C-4566480028A2}"/>
              </a:ext>
            </a:extLst>
          </p:cNvPr>
          <p:cNvSpPr/>
          <p:nvPr/>
        </p:nvSpPr>
        <p:spPr>
          <a:xfrm>
            <a:off x="4897675" y="2150564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21390-9589-9D4A-9539-BAC6DD090482}"/>
              </a:ext>
            </a:extLst>
          </p:cNvPr>
          <p:cNvSpPr/>
          <p:nvPr/>
        </p:nvSpPr>
        <p:spPr>
          <a:xfrm>
            <a:off x="4897675" y="2448319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Find 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D5560-B70D-6746-A306-3BAD6D059E58}"/>
              </a:ext>
            </a:extLst>
          </p:cNvPr>
          <p:cNvSpPr/>
          <p:nvPr/>
        </p:nvSpPr>
        <p:spPr>
          <a:xfrm>
            <a:off x="4897675" y="1863770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410B7-C6C4-0F48-B11B-7B4646C9BF77}"/>
              </a:ext>
            </a:extLst>
          </p:cNvPr>
          <p:cNvSpPr/>
          <p:nvPr/>
        </p:nvSpPr>
        <p:spPr>
          <a:xfrm>
            <a:off x="4897672" y="3011736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33E9E-FE83-E34D-9FBF-5044113F956A}"/>
              </a:ext>
            </a:extLst>
          </p:cNvPr>
          <p:cNvSpPr/>
          <p:nvPr/>
        </p:nvSpPr>
        <p:spPr>
          <a:xfrm>
            <a:off x="4897674" y="2751295"/>
            <a:ext cx="1590805" cy="29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F73067-406D-F942-AD48-83862CC3833C}"/>
              </a:ext>
            </a:extLst>
          </p:cNvPr>
          <p:cNvSpPr/>
          <p:nvPr/>
        </p:nvSpPr>
        <p:spPr>
          <a:xfrm>
            <a:off x="4897671" y="331471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4B4E8-4815-B24A-A24E-B6A078D583B3}"/>
              </a:ext>
            </a:extLst>
          </p:cNvPr>
          <p:cNvSpPr/>
          <p:nvPr/>
        </p:nvSpPr>
        <p:spPr>
          <a:xfrm>
            <a:off x="4672208" y="3770334"/>
            <a:ext cx="2217107" cy="826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4BEBFF-4AC0-B147-A6ED-C568E9B04967}"/>
              </a:ext>
            </a:extLst>
          </p:cNvPr>
          <p:cNvSpPr/>
          <p:nvPr/>
        </p:nvSpPr>
        <p:spPr>
          <a:xfrm>
            <a:off x="4672207" y="4561065"/>
            <a:ext cx="2217107" cy="826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4347A-666E-5D47-B2C1-53FC619C1A67}"/>
              </a:ext>
            </a:extLst>
          </p:cNvPr>
          <p:cNvSpPr/>
          <p:nvPr/>
        </p:nvSpPr>
        <p:spPr>
          <a:xfrm>
            <a:off x="4672206" y="5388799"/>
            <a:ext cx="2217107" cy="826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16DA0F-E552-BA40-AD88-101112B82EEC}"/>
              </a:ext>
            </a:extLst>
          </p:cNvPr>
          <p:cNvSpPr/>
          <p:nvPr/>
        </p:nvSpPr>
        <p:spPr>
          <a:xfrm>
            <a:off x="4897670" y="6280010"/>
            <a:ext cx="1766177" cy="445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about computing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B1EDC-D6C8-6040-BD06-B96C25036211}"/>
              </a:ext>
            </a:extLst>
          </p:cNvPr>
          <p:cNvSpPr/>
          <p:nvPr/>
        </p:nvSpPr>
        <p:spPr>
          <a:xfrm>
            <a:off x="363552" y="422846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406605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0EE21-BD88-684F-8590-C2F4EA92DC28}"/>
              </a:ext>
            </a:extLst>
          </p:cNvPr>
          <p:cNvSpPr/>
          <p:nvPr/>
        </p:nvSpPr>
        <p:spPr>
          <a:xfrm>
            <a:off x="3419606" y="367432"/>
            <a:ext cx="4784942" cy="6369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63E66-B25D-B84B-9F42-D5670F79BBBF}"/>
              </a:ext>
            </a:extLst>
          </p:cNvPr>
          <p:cNvSpPr/>
          <p:nvPr/>
        </p:nvSpPr>
        <p:spPr>
          <a:xfrm>
            <a:off x="4897677" y="46346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665BC-8A5C-F940-96AA-99DE7769CEF8}"/>
              </a:ext>
            </a:extLst>
          </p:cNvPr>
          <p:cNvSpPr/>
          <p:nvPr/>
        </p:nvSpPr>
        <p:spPr>
          <a:xfrm>
            <a:off x="4897676" y="753650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85721-2120-DF4B-A956-2B255076BFBC}"/>
              </a:ext>
            </a:extLst>
          </p:cNvPr>
          <p:cNvSpPr/>
          <p:nvPr/>
        </p:nvSpPr>
        <p:spPr>
          <a:xfrm>
            <a:off x="4897676" y="1030529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041DB-FF76-0544-B2F4-DB1B0D4CF1CF}"/>
              </a:ext>
            </a:extLst>
          </p:cNvPr>
          <p:cNvSpPr/>
          <p:nvPr/>
        </p:nvSpPr>
        <p:spPr>
          <a:xfrm>
            <a:off x="4897675" y="1325151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50313-F2DE-6440-B6AA-1196BB73150F}"/>
              </a:ext>
            </a:extLst>
          </p:cNvPr>
          <p:cNvSpPr/>
          <p:nvPr/>
        </p:nvSpPr>
        <p:spPr>
          <a:xfrm>
            <a:off x="4897675" y="161977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BE40D-C9D5-9745-A76C-4566480028A2}"/>
              </a:ext>
            </a:extLst>
          </p:cNvPr>
          <p:cNvSpPr/>
          <p:nvPr/>
        </p:nvSpPr>
        <p:spPr>
          <a:xfrm>
            <a:off x="4897675" y="2150564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21390-9589-9D4A-9539-BAC6DD090482}"/>
              </a:ext>
            </a:extLst>
          </p:cNvPr>
          <p:cNvSpPr/>
          <p:nvPr/>
        </p:nvSpPr>
        <p:spPr>
          <a:xfrm>
            <a:off x="4897675" y="2448319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Find 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D5560-B70D-6746-A306-3BAD6D059E58}"/>
              </a:ext>
            </a:extLst>
          </p:cNvPr>
          <p:cNvSpPr/>
          <p:nvPr/>
        </p:nvSpPr>
        <p:spPr>
          <a:xfrm>
            <a:off x="4897675" y="1863770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410B7-C6C4-0F48-B11B-7B4646C9BF77}"/>
              </a:ext>
            </a:extLst>
          </p:cNvPr>
          <p:cNvSpPr/>
          <p:nvPr/>
        </p:nvSpPr>
        <p:spPr>
          <a:xfrm>
            <a:off x="4897672" y="3011736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33E9E-FE83-E34D-9FBF-5044113F956A}"/>
              </a:ext>
            </a:extLst>
          </p:cNvPr>
          <p:cNvSpPr/>
          <p:nvPr/>
        </p:nvSpPr>
        <p:spPr>
          <a:xfrm>
            <a:off x="4897674" y="2751295"/>
            <a:ext cx="1590805" cy="29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F73067-406D-F942-AD48-83862CC3833C}"/>
              </a:ext>
            </a:extLst>
          </p:cNvPr>
          <p:cNvSpPr/>
          <p:nvPr/>
        </p:nvSpPr>
        <p:spPr>
          <a:xfrm>
            <a:off x="4897671" y="331471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550778-D1F1-1A44-AE60-DF75419ED84E}"/>
              </a:ext>
            </a:extLst>
          </p:cNvPr>
          <p:cNvSpPr/>
          <p:nvPr/>
        </p:nvSpPr>
        <p:spPr>
          <a:xfrm>
            <a:off x="3419606" y="367432"/>
            <a:ext cx="4784942" cy="6369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FEFA4-BD4A-B441-8D9A-FE2E261A2226}"/>
              </a:ext>
            </a:extLst>
          </p:cNvPr>
          <p:cNvSpPr/>
          <p:nvPr/>
        </p:nvSpPr>
        <p:spPr>
          <a:xfrm>
            <a:off x="4897677" y="46346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5E48B-9FDD-0B43-98BF-03E6AF745DB5}"/>
              </a:ext>
            </a:extLst>
          </p:cNvPr>
          <p:cNvSpPr/>
          <p:nvPr/>
        </p:nvSpPr>
        <p:spPr>
          <a:xfrm>
            <a:off x="4897676" y="753650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Computing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1AFC4-E9CB-CC4E-B821-E83BC2C678C9}"/>
              </a:ext>
            </a:extLst>
          </p:cNvPr>
          <p:cNvSpPr/>
          <p:nvPr/>
        </p:nvSpPr>
        <p:spPr>
          <a:xfrm>
            <a:off x="4897676" y="1030529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7F5D9-139B-7345-BDE6-612915CF1C01}"/>
              </a:ext>
            </a:extLst>
          </p:cNvPr>
          <p:cNvSpPr/>
          <p:nvPr/>
        </p:nvSpPr>
        <p:spPr>
          <a:xfrm>
            <a:off x="4897675" y="1325151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605266-7EC6-6A42-A025-2BC5151AEDC4}"/>
              </a:ext>
            </a:extLst>
          </p:cNvPr>
          <p:cNvSpPr/>
          <p:nvPr/>
        </p:nvSpPr>
        <p:spPr>
          <a:xfrm>
            <a:off x="4897675" y="161977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33DAB7-CACD-1246-A918-20745A6D21B2}"/>
              </a:ext>
            </a:extLst>
          </p:cNvPr>
          <p:cNvSpPr/>
          <p:nvPr/>
        </p:nvSpPr>
        <p:spPr>
          <a:xfrm>
            <a:off x="4897675" y="2150564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440E10-4D9D-5B44-BC94-2E27BC716641}"/>
              </a:ext>
            </a:extLst>
          </p:cNvPr>
          <p:cNvSpPr/>
          <p:nvPr/>
        </p:nvSpPr>
        <p:spPr>
          <a:xfrm>
            <a:off x="4897675" y="2448319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Find 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F240F5-9BA5-484D-939D-1DE4F62FB90D}"/>
              </a:ext>
            </a:extLst>
          </p:cNvPr>
          <p:cNvSpPr/>
          <p:nvPr/>
        </p:nvSpPr>
        <p:spPr>
          <a:xfrm>
            <a:off x="4897675" y="1863770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338A53-55B0-5A4F-9130-7A893DDD3F1E}"/>
              </a:ext>
            </a:extLst>
          </p:cNvPr>
          <p:cNvSpPr/>
          <p:nvPr/>
        </p:nvSpPr>
        <p:spPr>
          <a:xfrm>
            <a:off x="4897672" y="3011736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75A485-4CBE-1147-9493-957ED79D6061}"/>
              </a:ext>
            </a:extLst>
          </p:cNvPr>
          <p:cNvSpPr/>
          <p:nvPr/>
        </p:nvSpPr>
        <p:spPr>
          <a:xfrm>
            <a:off x="4897674" y="2751295"/>
            <a:ext cx="1590805" cy="29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122CAE-F27C-B649-9F97-149A464E739E}"/>
              </a:ext>
            </a:extLst>
          </p:cNvPr>
          <p:cNvSpPr/>
          <p:nvPr/>
        </p:nvSpPr>
        <p:spPr>
          <a:xfrm>
            <a:off x="4897671" y="331471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02AE40-7ED0-8C4B-85EE-38F1E7DA4375}"/>
              </a:ext>
            </a:extLst>
          </p:cNvPr>
          <p:cNvSpPr/>
          <p:nvPr/>
        </p:nvSpPr>
        <p:spPr>
          <a:xfrm>
            <a:off x="4672208" y="3770334"/>
            <a:ext cx="2217107" cy="826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10BF0-7053-764C-94C3-0B82F5CEEF77}"/>
              </a:ext>
            </a:extLst>
          </p:cNvPr>
          <p:cNvSpPr/>
          <p:nvPr/>
        </p:nvSpPr>
        <p:spPr>
          <a:xfrm>
            <a:off x="4672207" y="4561065"/>
            <a:ext cx="2217107" cy="826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8E1D7F-7B5E-0544-BED3-C6A6BE841232}"/>
              </a:ext>
            </a:extLst>
          </p:cNvPr>
          <p:cNvSpPr/>
          <p:nvPr/>
        </p:nvSpPr>
        <p:spPr>
          <a:xfrm>
            <a:off x="4672206" y="5388799"/>
            <a:ext cx="2217107" cy="826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CEADF5-571A-EC45-A09E-AE5A57C329C2}"/>
              </a:ext>
            </a:extLst>
          </p:cNvPr>
          <p:cNvSpPr/>
          <p:nvPr/>
        </p:nvSpPr>
        <p:spPr>
          <a:xfrm>
            <a:off x="4897670" y="6280010"/>
            <a:ext cx="1766177" cy="445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about computing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5FADE7-EC10-E64C-A6D1-2B9F7D01349C}"/>
              </a:ext>
            </a:extLst>
          </p:cNvPr>
          <p:cNvSpPr/>
          <p:nvPr/>
        </p:nvSpPr>
        <p:spPr>
          <a:xfrm>
            <a:off x="363552" y="42284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Design </a:t>
            </a:r>
          </a:p>
        </p:txBody>
      </p:sp>
    </p:spTree>
    <p:extLst>
      <p:ext uri="{BB962C8B-B14F-4D97-AF65-F5344CB8AC3E}">
        <p14:creationId xmlns:p14="http://schemas.microsoft.com/office/powerpoint/2010/main" val="235769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0EE21-BD88-684F-8590-C2F4EA92DC28}"/>
              </a:ext>
            </a:extLst>
          </p:cNvPr>
          <p:cNvSpPr/>
          <p:nvPr/>
        </p:nvSpPr>
        <p:spPr>
          <a:xfrm>
            <a:off x="3419606" y="367432"/>
            <a:ext cx="4784942" cy="6369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63E66-B25D-B84B-9F42-D5670F79BBBF}"/>
              </a:ext>
            </a:extLst>
          </p:cNvPr>
          <p:cNvSpPr/>
          <p:nvPr/>
        </p:nvSpPr>
        <p:spPr>
          <a:xfrm>
            <a:off x="4897677" y="46346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665BC-8A5C-F940-96AA-99DE7769CEF8}"/>
              </a:ext>
            </a:extLst>
          </p:cNvPr>
          <p:cNvSpPr/>
          <p:nvPr/>
        </p:nvSpPr>
        <p:spPr>
          <a:xfrm>
            <a:off x="4897676" y="753650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85721-2120-DF4B-A956-2B255076BFBC}"/>
              </a:ext>
            </a:extLst>
          </p:cNvPr>
          <p:cNvSpPr/>
          <p:nvPr/>
        </p:nvSpPr>
        <p:spPr>
          <a:xfrm>
            <a:off x="4897676" y="1030529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041DB-FF76-0544-B2F4-DB1B0D4CF1CF}"/>
              </a:ext>
            </a:extLst>
          </p:cNvPr>
          <p:cNvSpPr/>
          <p:nvPr/>
        </p:nvSpPr>
        <p:spPr>
          <a:xfrm>
            <a:off x="4897675" y="1325151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50313-F2DE-6440-B6AA-1196BB73150F}"/>
              </a:ext>
            </a:extLst>
          </p:cNvPr>
          <p:cNvSpPr/>
          <p:nvPr/>
        </p:nvSpPr>
        <p:spPr>
          <a:xfrm>
            <a:off x="4897675" y="161977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BE40D-C9D5-9745-A76C-4566480028A2}"/>
              </a:ext>
            </a:extLst>
          </p:cNvPr>
          <p:cNvSpPr/>
          <p:nvPr/>
        </p:nvSpPr>
        <p:spPr>
          <a:xfrm>
            <a:off x="4897675" y="2150564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21390-9589-9D4A-9539-BAC6DD090482}"/>
              </a:ext>
            </a:extLst>
          </p:cNvPr>
          <p:cNvSpPr/>
          <p:nvPr/>
        </p:nvSpPr>
        <p:spPr>
          <a:xfrm>
            <a:off x="4897675" y="2448319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Find 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D5560-B70D-6746-A306-3BAD6D059E58}"/>
              </a:ext>
            </a:extLst>
          </p:cNvPr>
          <p:cNvSpPr/>
          <p:nvPr/>
        </p:nvSpPr>
        <p:spPr>
          <a:xfrm>
            <a:off x="4897675" y="1863770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410B7-C6C4-0F48-B11B-7B4646C9BF77}"/>
              </a:ext>
            </a:extLst>
          </p:cNvPr>
          <p:cNvSpPr/>
          <p:nvPr/>
        </p:nvSpPr>
        <p:spPr>
          <a:xfrm>
            <a:off x="4897672" y="3011736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33E9E-FE83-E34D-9FBF-5044113F956A}"/>
              </a:ext>
            </a:extLst>
          </p:cNvPr>
          <p:cNvSpPr/>
          <p:nvPr/>
        </p:nvSpPr>
        <p:spPr>
          <a:xfrm>
            <a:off x="4897674" y="2751295"/>
            <a:ext cx="1590805" cy="29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F73067-406D-F942-AD48-83862CC3833C}"/>
              </a:ext>
            </a:extLst>
          </p:cNvPr>
          <p:cNvSpPr/>
          <p:nvPr/>
        </p:nvSpPr>
        <p:spPr>
          <a:xfrm>
            <a:off x="4897671" y="331471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6E50A-F8B7-5746-91CE-5F07798BBE64}"/>
              </a:ext>
            </a:extLst>
          </p:cNvPr>
          <p:cNvSpPr/>
          <p:nvPr/>
        </p:nvSpPr>
        <p:spPr>
          <a:xfrm>
            <a:off x="4521896" y="3769305"/>
            <a:ext cx="2054268" cy="1891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9897C-B694-634A-8F73-5B75B9C61656}"/>
              </a:ext>
            </a:extLst>
          </p:cNvPr>
          <p:cNvSpPr/>
          <p:nvPr/>
        </p:nvSpPr>
        <p:spPr>
          <a:xfrm>
            <a:off x="4709783" y="5951949"/>
            <a:ext cx="1678493" cy="538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A93295-7410-C541-9FDA-C3EA0BB71361}"/>
              </a:ext>
            </a:extLst>
          </p:cNvPr>
          <p:cNvSpPr/>
          <p:nvPr/>
        </p:nvSpPr>
        <p:spPr>
          <a:xfrm>
            <a:off x="47914" y="278797"/>
            <a:ext cx="3371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Facilities/Student/Staff/Resources</a:t>
            </a:r>
          </a:p>
          <a:p>
            <a:r>
              <a:rPr lang="en-US" dirty="0"/>
              <a:t>/Business/About us </a:t>
            </a:r>
          </a:p>
        </p:txBody>
      </p:sp>
    </p:spTree>
    <p:extLst>
      <p:ext uri="{BB962C8B-B14F-4D97-AF65-F5344CB8AC3E}">
        <p14:creationId xmlns:p14="http://schemas.microsoft.com/office/powerpoint/2010/main" val="268876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0EE21-BD88-684F-8590-C2F4EA92DC28}"/>
              </a:ext>
            </a:extLst>
          </p:cNvPr>
          <p:cNvSpPr/>
          <p:nvPr/>
        </p:nvSpPr>
        <p:spPr>
          <a:xfrm>
            <a:off x="3419606" y="367432"/>
            <a:ext cx="4784942" cy="6369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63E66-B25D-B84B-9F42-D5670F79BBBF}"/>
              </a:ext>
            </a:extLst>
          </p:cNvPr>
          <p:cNvSpPr/>
          <p:nvPr/>
        </p:nvSpPr>
        <p:spPr>
          <a:xfrm>
            <a:off x="4897677" y="46346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665BC-8A5C-F940-96AA-99DE7769CEF8}"/>
              </a:ext>
            </a:extLst>
          </p:cNvPr>
          <p:cNvSpPr/>
          <p:nvPr/>
        </p:nvSpPr>
        <p:spPr>
          <a:xfrm>
            <a:off x="4897676" y="753650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85721-2120-DF4B-A956-2B255076BFBC}"/>
              </a:ext>
            </a:extLst>
          </p:cNvPr>
          <p:cNvSpPr/>
          <p:nvPr/>
        </p:nvSpPr>
        <p:spPr>
          <a:xfrm>
            <a:off x="4897676" y="1030529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041DB-FF76-0544-B2F4-DB1B0D4CF1CF}"/>
              </a:ext>
            </a:extLst>
          </p:cNvPr>
          <p:cNvSpPr/>
          <p:nvPr/>
        </p:nvSpPr>
        <p:spPr>
          <a:xfrm>
            <a:off x="4897675" y="1325151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50313-F2DE-6440-B6AA-1196BB73150F}"/>
              </a:ext>
            </a:extLst>
          </p:cNvPr>
          <p:cNvSpPr/>
          <p:nvPr/>
        </p:nvSpPr>
        <p:spPr>
          <a:xfrm>
            <a:off x="4897675" y="161977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BE40D-C9D5-9745-A76C-4566480028A2}"/>
              </a:ext>
            </a:extLst>
          </p:cNvPr>
          <p:cNvSpPr/>
          <p:nvPr/>
        </p:nvSpPr>
        <p:spPr>
          <a:xfrm>
            <a:off x="4897675" y="2150564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21390-9589-9D4A-9539-BAC6DD090482}"/>
              </a:ext>
            </a:extLst>
          </p:cNvPr>
          <p:cNvSpPr/>
          <p:nvPr/>
        </p:nvSpPr>
        <p:spPr>
          <a:xfrm>
            <a:off x="4897675" y="2448319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Find 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D5560-B70D-6746-A306-3BAD6D059E58}"/>
              </a:ext>
            </a:extLst>
          </p:cNvPr>
          <p:cNvSpPr/>
          <p:nvPr/>
        </p:nvSpPr>
        <p:spPr>
          <a:xfrm>
            <a:off x="4897675" y="1863770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410B7-C6C4-0F48-B11B-7B4646C9BF77}"/>
              </a:ext>
            </a:extLst>
          </p:cNvPr>
          <p:cNvSpPr/>
          <p:nvPr/>
        </p:nvSpPr>
        <p:spPr>
          <a:xfrm>
            <a:off x="4897672" y="3011736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33E9E-FE83-E34D-9FBF-5044113F956A}"/>
              </a:ext>
            </a:extLst>
          </p:cNvPr>
          <p:cNvSpPr/>
          <p:nvPr/>
        </p:nvSpPr>
        <p:spPr>
          <a:xfrm>
            <a:off x="4897674" y="2751295"/>
            <a:ext cx="1590805" cy="29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F73067-406D-F942-AD48-83862CC3833C}"/>
              </a:ext>
            </a:extLst>
          </p:cNvPr>
          <p:cNvSpPr/>
          <p:nvPr/>
        </p:nvSpPr>
        <p:spPr>
          <a:xfrm>
            <a:off x="4897671" y="3314713"/>
            <a:ext cx="1590805" cy="288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101269-289C-D246-80EC-8241E9711871}"/>
              </a:ext>
            </a:extLst>
          </p:cNvPr>
          <p:cNvSpPr/>
          <p:nvPr/>
        </p:nvSpPr>
        <p:spPr>
          <a:xfrm>
            <a:off x="4722312" y="3870542"/>
            <a:ext cx="2329841" cy="2141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BD808-D563-C540-8764-EC40DCB2D27C}"/>
              </a:ext>
            </a:extLst>
          </p:cNvPr>
          <p:cNvSpPr/>
          <p:nvPr/>
        </p:nvSpPr>
        <p:spPr>
          <a:xfrm>
            <a:off x="5123145" y="4096011"/>
            <a:ext cx="1365331" cy="375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68968-8E10-5C4E-A1FF-07730059D9A3}"/>
              </a:ext>
            </a:extLst>
          </p:cNvPr>
          <p:cNvSpPr/>
          <p:nvPr/>
        </p:nvSpPr>
        <p:spPr>
          <a:xfrm>
            <a:off x="5123145" y="4510430"/>
            <a:ext cx="1365331" cy="375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37B20-4A5B-5241-ABAF-B6FAFE086A97}"/>
              </a:ext>
            </a:extLst>
          </p:cNvPr>
          <p:cNvSpPr/>
          <p:nvPr/>
        </p:nvSpPr>
        <p:spPr>
          <a:xfrm>
            <a:off x="5123145" y="4951311"/>
            <a:ext cx="1365331" cy="375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E0842F-1EDB-BA45-A920-7C60570352C3}"/>
              </a:ext>
            </a:extLst>
          </p:cNvPr>
          <p:cNvSpPr/>
          <p:nvPr/>
        </p:nvSpPr>
        <p:spPr>
          <a:xfrm>
            <a:off x="5123145" y="5452759"/>
            <a:ext cx="1365331" cy="375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DF177-FF7D-1848-954B-20DF7630D159}"/>
              </a:ext>
            </a:extLst>
          </p:cNvPr>
          <p:cNvSpPr txBox="1"/>
          <p:nvPr/>
        </p:nvSpPr>
        <p:spPr>
          <a:xfrm>
            <a:off x="5079264" y="3752524"/>
            <a:ext cx="72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862ADD-467F-DB4E-9F6D-EF48058B14AE}"/>
              </a:ext>
            </a:extLst>
          </p:cNvPr>
          <p:cNvSpPr txBox="1"/>
          <p:nvPr/>
        </p:nvSpPr>
        <p:spPr>
          <a:xfrm>
            <a:off x="851770" y="751562"/>
            <a:ext cx="13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 </a:t>
            </a:r>
          </a:p>
        </p:txBody>
      </p:sp>
    </p:spTree>
    <p:extLst>
      <p:ext uri="{BB962C8B-B14F-4D97-AF65-F5344CB8AC3E}">
        <p14:creationId xmlns:p14="http://schemas.microsoft.com/office/powerpoint/2010/main" val="190719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129</Words>
  <Application>Microsoft Macintosh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Ilyas, Daanyaal (Student)</dc:creator>
  <cp:lastModifiedBy>Ilyas, Daanyaal (Student)</cp:lastModifiedBy>
  <cp:revision>1</cp:revision>
  <dcterms:created xsi:type="dcterms:W3CDTF">2022-01-05T02:52:49Z</dcterms:created>
  <dcterms:modified xsi:type="dcterms:W3CDTF">2022-01-05T03:04:18Z</dcterms:modified>
</cp:coreProperties>
</file>