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FA50-E309-E044-AD8D-92B9EFFF5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524B2-223C-8648-A32D-699C31415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6207A-D2AC-A149-9D55-4CE2F429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1783-6683-CE4B-B0CF-5757F9E56A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13DC5-A3E3-F14E-805A-DFEF05F5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CB04B-C906-A74B-8508-A8147881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DC71-4C5C-0648-B499-189C56E4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19E2-1B65-0E49-B0BB-369A95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B779E-BAE5-1B48-91F0-85657A79D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544E-F887-A749-B170-4E620C04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1783-6683-CE4B-B0CF-5757F9E56A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5DE5C-C0C1-1249-AF05-AFD5AD62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1F7C-A63D-2C44-BC5F-8E61CBE5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DC71-4C5C-0648-B499-189C56E4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5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1EE77-FAA3-754D-9628-73D202606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52778-DC78-CA41-93A6-7BEBF893D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A7F80-5843-9547-835A-AD63DDB3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1783-6683-CE4B-B0CF-5757F9E56A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0FEC-232C-5B4F-8A8D-9DD9079E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BFBC0-C54E-FE46-A5BB-3C96C3CF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DC71-4C5C-0648-B499-189C56E4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0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26DE-5AE9-8945-86C0-807B072A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08B5-C57B-7D4A-8522-077EF722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EA9D-2087-9C4A-8637-83FB81A6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1783-6683-CE4B-B0CF-5757F9E56A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255BE-3A5C-E248-8DF1-0FDE6D5E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4403-4F32-674A-B2E8-B6E85C50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DC71-4C5C-0648-B499-189C56E4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9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A826-D0E3-CD44-8BFE-B0258E80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A441B-F787-9E4B-85BE-0339F295D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3F1B1-4B5A-484A-9D4F-7F159375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1783-6683-CE4B-B0CF-5757F9E56A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D6082-2000-6D44-A21B-237671D0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9418-7281-354A-BD6D-5291FDE1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DC71-4C5C-0648-B499-189C56E4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94EC-9707-B44D-9A20-D073ED60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8D36-072A-ED46-90AA-F4FAB71EC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B96C6-81AC-E044-9351-C78B75629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B2817-FF67-E64D-989D-2E234E6D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1783-6683-CE4B-B0CF-5757F9E56A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6EFF3-792E-5844-B9A7-DC68777F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128A5-E0DF-044A-8509-C149FAE3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DC71-4C5C-0648-B499-189C56E4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1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DBCB-DA43-374E-BFF8-4790397C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1037-1272-5643-9E0E-DE4ED5E9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1D148-9E11-D743-95C9-FC2F78237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C9002-1CC2-F84D-8ACF-B846535FD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B9AEA-05E9-2F40-984E-9B2219431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3027C-3D28-5B4D-9963-BBAF4F5A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1783-6683-CE4B-B0CF-5757F9E56A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497EB-5C7A-AC42-AFD3-23B0F780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25F1D-28C6-A044-9B9B-C3F2E174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DC71-4C5C-0648-B499-189C56E4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0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F930-E0FF-934D-A020-805C6AC6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DD119-E5B7-1A4B-BAC8-718DD45F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1783-6683-CE4B-B0CF-5757F9E56A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A1E2B-DFDF-8643-A5F0-914BA48A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92170-8D89-BC4B-83B0-D4EFD3FB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DC71-4C5C-0648-B499-189C56E4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8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10DAA-B116-1840-B6C5-4BCC1DAD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1783-6683-CE4B-B0CF-5757F9E56A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212DE-2C32-B344-B087-F708D14A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90F9B-49B9-AB4B-8CF5-1F2775F3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DC71-4C5C-0648-B499-189C56E4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E2B5-6B7B-374B-BE99-95D25136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AB34D-53AD-CA4E-9A0F-8135BBD00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46E16-F58B-7947-AD60-ED674237F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6F024-43A8-E740-A265-85483B8D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1783-6683-CE4B-B0CF-5757F9E56A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F91B9-A5AD-654D-8184-688F47F7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CB850-35D4-C94D-A0AB-E64F5670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DC71-4C5C-0648-B499-189C56E4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769D-9744-444A-8BF0-19BA8EBE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809AF-26B1-D042-BE7D-AAB854EB8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F576F-F931-324D-A54F-C923B3965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3F677-7348-DE4C-85DB-AF4EB577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1783-6683-CE4B-B0CF-5757F9E56A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27A12-0BBE-A144-BEE3-58CF754E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D91BE-9243-D545-9263-B4807061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2DC71-4C5C-0648-B499-189C56E4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4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4FB4B-5956-E74C-A17D-C1DE0AF5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828EA-7232-C04C-8490-CBF01AC7A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ED394-8E2A-2847-B8B6-27AA01CCA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11783-6683-CE4B-B0CF-5757F9E56A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8FD09-0B17-D848-A168-855748503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D17D-CB67-BE4E-803B-C3351CABE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2DC71-4C5C-0648-B499-189C56E4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6E4F0A-5C85-474D-8FB6-0FCF485D29BB}"/>
              </a:ext>
            </a:extLst>
          </p:cNvPr>
          <p:cNvSpPr/>
          <p:nvPr/>
        </p:nvSpPr>
        <p:spPr>
          <a:xfrm>
            <a:off x="121508" y="321275"/>
            <a:ext cx="11948983" cy="6536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85C19-36C3-B64A-B150-F7635F0138EA}"/>
              </a:ext>
            </a:extLst>
          </p:cNvPr>
          <p:cNvSpPr/>
          <p:nvPr/>
        </p:nvSpPr>
        <p:spPr>
          <a:xfrm>
            <a:off x="358346" y="432486"/>
            <a:ext cx="938086" cy="753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C8358-5991-A147-B4F8-B19E3486CA2C}"/>
              </a:ext>
            </a:extLst>
          </p:cNvPr>
          <p:cNvSpPr/>
          <p:nvPr/>
        </p:nvSpPr>
        <p:spPr>
          <a:xfrm>
            <a:off x="4595683" y="815546"/>
            <a:ext cx="1072220" cy="63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Faciilities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BFA67-7A3C-8749-A717-59260CFEB1DD}"/>
              </a:ext>
            </a:extLst>
          </p:cNvPr>
          <p:cNvSpPr/>
          <p:nvPr/>
        </p:nvSpPr>
        <p:spPr>
          <a:xfrm>
            <a:off x="2264625" y="815546"/>
            <a:ext cx="1269410" cy="63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Computing Courses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30C283-7CE1-354E-8830-90C02280FC74}"/>
              </a:ext>
            </a:extLst>
          </p:cNvPr>
          <p:cNvSpPr/>
          <p:nvPr/>
        </p:nvSpPr>
        <p:spPr>
          <a:xfrm>
            <a:off x="3538153" y="815546"/>
            <a:ext cx="1043632" cy="63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Design Courses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A09CD-B556-D24D-A3C3-1DA683383E4E}"/>
              </a:ext>
            </a:extLst>
          </p:cNvPr>
          <p:cNvSpPr/>
          <p:nvPr/>
        </p:nvSpPr>
        <p:spPr>
          <a:xfrm>
            <a:off x="5667903" y="815547"/>
            <a:ext cx="818632" cy="630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9C36A-8A7F-0B48-9536-7F1420510FF9}"/>
              </a:ext>
            </a:extLst>
          </p:cNvPr>
          <p:cNvSpPr/>
          <p:nvPr/>
        </p:nvSpPr>
        <p:spPr>
          <a:xfrm>
            <a:off x="1358728" y="815546"/>
            <a:ext cx="938087" cy="617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B829E0-CBE3-5F47-A11E-72484CFEA6CD}"/>
              </a:ext>
            </a:extLst>
          </p:cNvPr>
          <p:cNvSpPr/>
          <p:nvPr/>
        </p:nvSpPr>
        <p:spPr>
          <a:xfrm>
            <a:off x="11023255" y="815546"/>
            <a:ext cx="938086" cy="618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us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1ED50C-F6F3-1543-9A73-B0D909145BA9}"/>
              </a:ext>
            </a:extLst>
          </p:cNvPr>
          <p:cNvSpPr/>
          <p:nvPr/>
        </p:nvSpPr>
        <p:spPr>
          <a:xfrm>
            <a:off x="6510609" y="815548"/>
            <a:ext cx="1005264" cy="630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 info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C12AA7-0FD0-7142-942C-C600B56EBCE8}"/>
              </a:ext>
            </a:extLst>
          </p:cNvPr>
          <p:cNvSpPr/>
          <p:nvPr/>
        </p:nvSpPr>
        <p:spPr>
          <a:xfrm>
            <a:off x="7521026" y="809367"/>
            <a:ext cx="1210175" cy="636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Learning Resources 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DC52D9-5621-5F42-B8FD-F6CB7E0DBC5F}"/>
              </a:ext>
            </a:extLst>
          </p:cNvPr>
          <p:cNvSpPr/>
          <p:nvPr/>
        </p:nvSpPr>
        <p:spPr>
          <a:xfrm>
            <a:off x="8694137" y="803188"/>
            <a:ext cx="818633" cy="642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us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0411CD-2E81-7848-BF8B-9F4E4E6C63C4}"/>
              </a:ext>
            </a:extLst>
          </p:cNvPr>
          <p:cNvSpPr/>
          <p:nvPr/>
        </p:nvSpPr>
        <p:spPr>
          <a:xfrm>
            <a:off x="10340742" y="815546"/>
            <a:ext cx="901776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4AF21-CCBE-EA4C-9D95-5313DA70ACF7}"/>
              </a:ext>
            </a:extLst>
          </p:cNvPr>
          <p:cNvSpPr/>
          <p:nvPr/>
        </p:nvSpPr>
        <p:spPr>
          <a:xfrm>
            <a:off x="9406971" y="803186"/>
            <a:ext cx="1040808" cy="6301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994498-B1B9-2F4C-9CA2-945DA9892E9E}"/>
              </a:ext>
            </a:extLst>
          </p:cNvPr>
          <p:cNvSpPr/>
          <p:nvPr/>
        </p:nvSpPr>
        <p:spPr>
          <a:xfrm>
            <a:off x="121508" y="6314303"/>
            <a:ext cx="11948983" cy="543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Footer/</a:t>
            </a:r>
            <a:r>
              <a:rPr lang="en-US" dirty="0" err="1"/>
              <a:t>CopyRight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90CC-EA3B-2E41-B308-7074B1ABD051}"/>
              </a:ext>
            </a:extLst>
          </p:cNvPr>
          <p:cNvSpPr/>
          <p:nvPr/>
        </p:nvSpPr>
        <p:spPr>
          <a:xfrm>
            <a:off x="926242" y="2218037"/>
            <a:ext cx="4930861" cy="32992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647B84-A910-D64B-ABFE-B60E19F25652}"/>
              </a:ext>
            </a:extLst>
          </p:cNvPr>
          <p:cNvSpPr/>
          <p:nvPr/>
        </p:nvSpPr>
        <p:spPr>
          <a:xfrm>
            <a:off x="6820930" y="1816443"/>
            <a:ext cx="4202325" cy="3700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646D91-B65A-9446-B7C5-0C085312F7E4}"/>
              </a:ext>
            </a:extLst>
          </p:cNvPr>
          <p:cNvSpPr txBox="1"/>
          <p:nvPr/>
        </p:nvSpPr>
        <p:spPr>
          <a:xfrm>
            <a:off x="9406971" y="98854"/>
            <a:ext cx="16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us page </a:t>
            </a:r>
          </a:p>
        </p:txBody>
      </p:sp>
    </p:spTree>
    <p:extLst>
      <p:ext uri="{BB962C8B-B14F-4D97-AF65-F5344CB8AC3E}">
        <p14:creationId xmlns:p14="http://schemas.microsoft.com/office/powerpoint/2010/main" val="231486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6E4F0A-5C85-474D-8FB6-0FCF485D29BB}"/>
              </a:ext>
            </a:extLst>
          </p:cNvPr>
          <p:cNvSpPr/>
          <p:nvPr/>
        </p:nvSpPr>
        <p:spPr>
          <a:xfrm>
            <a:off x="121508" y="321275"/>
            <a:ext cx="11948983" cy="6536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85C19-36C3-B64A-B150-F7635F0138EA}"/>
              </a:ext>
            </a:extLst>
          </p:cNvPr>
          <p:cNvSpPr/>
          <p:nvPr/>
        </p:nvSpPr>
        <p:spPr>
          <a:xfrm>
            <a:off x="358346" y="432486"/>
            <a:ext cx="938086" cy="753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C8358-5991-A147-B4F8-B19E3486CA2C}"/>
              </a:ext>
            </a:extLst>
          </p:cNvPr>
          <p:cNvSpPr/>
          <p:nvPr/>
        </p:nvSpPr>
        <p:spPr>
          <a:xfrm>
            <a:off x="4595683" y="815546"/>
            <a:ext cx="1072220" cy="63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Faciilities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BFA67-7A3C-8749-A717-59260CFEB1DD}"/>
              </a:ext>
            </a:extLst>
          </p:cNvPr>
          <p:cNvSpPr/>
          <p:nvPr/>
        </p:nvSpPr>
        <p:spPr>
          <a:xfrm>
            <a:off x="2264625" y="815546"/>
            <a:ext cx="1269410" cy="63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Computing Courses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30C283-7CE1-354E-8830-90C02280FC74}"/>
              </a:ext>
            </a:extLst>
          </p:cNvPr>
          <p:cNvSpPr/>
          <p:nvPr/>
        </p:nvSpPr>
        <p:spPr>
          <a:xfrm>
            <a:off x="3538153" y="815546"/>
            <a:ext cx="1043632" cy="63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Design Courses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A09CD-B556-D24D-A3C3-1DA683383E4E}"/>
              </a:ext>
            </a:extLst>
          </p:cNvPr>
          <p:cNvSpPr/>
          <p:nvPr/>
        </p:nvSpPr>
        <p:spPr>
          <a:xfrm>
            <a:off x="5667903" y="815547"/>
            <a:ext cx="818632" cy="630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9C36A-8A7F-0B48-9536-7F1420510FF9}"/>
              </a:ext>
            </a:extLst>
          </p:cNvPr>
          <p:cNvSpPr/>
          <p:nvPr/>
        </p:nvSpPr>
        <p:spPr>
          <a:xfrm>
            <a:off x="1358728" y="815546"/>
            <a:ext cx="938087" cy="617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B829E0-CBE3-5F47-A11E-72484CFEA6CD}"/>
              </a:ext>
            </a:extLst>
          </p:cNvPr>
          <p:cNvSpPr/>
          <p:nvPr/>
        </p:nvSpPr>
        <p:spPr>
          <a:xfrm>
            <a:off x="11023255" y="815546"/>
            <a:ext cx="938086" cy="618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us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1ED50C-F6F3-1543-9A73-B0D909145BA9}"/>
              </a:ext>
            </a:extLst>
          </p:cNvPr>
          <p:cNvSpPr/>
          <p:nvPr/>
        </p:nvSpPr>
        <p:spPr>
          <a:xfrm>
            <a:off x="6510609" y="815548"/>
            <a:ext cx="1005264" cy="630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 info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C12AA7-0FD0-7142-942C-C600B56EBCE8}"/>
              </a:ext>
            </a:extLst>
          </p:cNvPr>
          <p:cNvSpPr/>
          <p:nvPr/>
        </p:nvSpPr>
        <p:spPr>
          <a:xfrm>
            <a:off x="7521026" y="809367"/>
            <a:ext cx="1210175" cy="636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Learning Resources 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DC52D9-5621-5F42-B8FD-F6CB7E0DBC5F}"/>
              </a:ext>
            </a:extLst>
          </p:cNvPr>
          <p:cNvSpPr/>
          <p:nvPr/>
        </p:nvSpPr>
        <p:spPr>
          <a:xfrm>
            <a:off x="8694137" y="803188"/>
            <a:ext cx="818633" cy="642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us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0411CD-2E81-7848-BF8B-9F4E4E6C63C4}"/>
              </a:ext>
            </a:extLst>
          </p:cNvPr>
          <p:cNvSpPr/>
          <p:nvPr/>
        </p:nvSpPr>
        <p:spPr>
          <a:xfrm>
            <a:off x="10340742" y="815546"/>
            <a:ext cx="901776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4AF21-CCBE-EA4C-9D95-5313DA70ACF7}"/>
              </a:ext>
            </a:extLst>
          </p:cNvPr>
          <p:cNvSpPr/>
          <p:nvPr/>
        </p:nvSpPr>
        <p:spPr>
          <a:xfrm>
            <a:off x="9406971" y="803186"/>
            <a:ext cx="1040808" cy="6301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994498-B1B9-2F4C-9CA2-945DA9892E9E}"/>
              </a:ext>
            </a:extLst>
          </p:cNvPr>
          <p:cNvSpPr/>
          <p:nvPr/>
        </p:nvSpPr>
        <p:spPr>
          <a:xfrm>
            <a:off x="121508" y="6314303"/>
            <a:ext cx="11948983" cy="543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Footer/</a:t>
            </a:r>
            <a:r>
              <a:rPr lang="en-US" dirty="0" err="1"/>
              <a:t>CopyRight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C579A-B8D1-9849-8217-B3114B54C139}"/>
              </a:ext>
            </a:extLst>
          </p:cNvPr>
          <p:cNvSpPr/>
          <p:nvPr/>
        </p:nvSpPr>
        <p:spPr>
          <a:xfrm>
            <a:off x="1161536" y="1822621"/>
            <a:ext cx="3248425" cy="1767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8E982B-EE5D-9248-8FDF-73E95B95310A}"/>
              </a:ext>
            </a:extLst>
          </p:cNvPr>
          <p:cNvSpPr/>
          <p:nvPr/>
        </p:nvSpPr>
        <p:spPr>
          <a:xfrm>
            <a:off x="5025028" y="2150076"/>
            <a:ext cx="3976425" cy="3200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8F60E-A191-C943-8891-FE60066AC4C9}"/>
              </a:ext>
            </a:extLst>
          </p:cNvPr>
          <p:cNvSpPr txBox="1"/>
          <p:nvPr/>
        </p:nvSpPr>
        <p:spPr>
          <a:xfrm>
            <a:off x="9255212" y="72247"/>
            <a:ext cx="1344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page </a:t>
            </a:r>
          </a:p>
        </p:txBody>
      </p:sp>
    </p:spTree>
    <p:extLst>
      <p:ext uri="{BB962C8B-B14F-4D97-AF65-F5344CB8AC3E}">
        <p14:creationId xmlns:p14="http://schemas.microsoft.com/office/powerpoint/2010/main" val="130332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6E4F0A-5C85-474D-8FB6-0FCF485D29BB}"/>
              </a:ext>
            </a:extLst>
          </p:cNvPr>
          <p:cNvSpPr/>
          <p:nvPr/>
        </p:nvSpPr>
        <p:spPr>
          <a:xfrm>
            <a:off x="121508" y="321275"/>
            <a:ext cx="11948983" cy="6536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85C19-36C3-B64A-B150-F7635F0138EA}"/>
              </a:ext>
            </a:extLst>
          </p:cNvPr>
          <p:cNvSpPr/>
          <p:nvPr/>
        </p:nvSpPr>
        <p:spPr>
          <a:xfrm>
            <a:off x="358346" y="432486"/>
            <a:ext cx="938086" cy="753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C8358-5991-A147-B4F8-B19E3486CA2C}"/>
              </a:ext>
            </a:extLst>
          </p:cNvPr>
          <p:cNvSpPr/>
          <p:nvPr/>
        </p:nvSpPr>
        <p:spPr>
          <a:xfrm>
            <a:off x="4595683" y="815546"/>
            <a:ext cx="1072220" cy="63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Faciilities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BFA67-7A3C-8749-A717-59260CFEB1DD}"/>
              </a:ext>
            </a:extLst>
          </p:cNvPr>
          <p:cNvSpPr/>
          <p:nvPr/>
        </p:nvSpPr>
        <p:spPr>
          <a:xfrm>
            <a:off x="2264625" y="815546"/>
            <a:ext cx="1269410" cy="63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Computing Courses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30C283-7CE1-354E-8830-90C02280FC74}"/>
              </a:ext>
            </a:extLst>
          </p:cNvPr>
          <p:cNvSpPr/>
          <p:nvPr/>
        </p:nvSpPr>
        <p:spPr>
          <a:xfrm>
            <a:off x="3538153" y="815546"/>
            <a:ext cx="1043632" cy="63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Design Courses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A09CD-B556-D24D-A3C3-1DA683383E4E}"/>
              </a:ext>
            </a:extLst>
          </p:cNvPr>
          <p:cNvSpPr/>
          <p:nvPr/>
        </p:nvSpPr>
        <p:spPr>
          <a:xfrm>
            <a:off x="5667903" y="815547"/>
            <a:ext cx="818632" cy="630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9C36A-8A7F-0B48-9536-7F1420510FF9}"/>
              </a:ext>
            </a:extLst>
          </p:cNvPr>
          <p:cNvSpPr/>
          <p:nvPr/>
        </p:nvSpPr>
        <p:spPr>
          <a:xfrm>
            <a:off x="1358728" y="815546"/>
            <a:ext cx="938087" cy="617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B829E0-CBE3-5F47-A11E-72484CFEA6CD}"/>
              </a:ext>
            </a:extLst>
          </p:cNvPr>
          <p:cNvSpPr/>
          <p:nvPr/>
        </p:nvSpPr>
        <p:spPr>
          <a:xfrm>
            <a:off x="11023255" y="815546"/>
            <a:ext cx="938086" cy="618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us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1ED50C-F6F3-1543-9A73-B0D909145BA9}"/>
              </a:ext>
            </a:extLst>
          </p:cNvPr>
          <p:cNvSpPr/>
          <p:nvPr/>
        </p:nvSpPr>
        <p:spPr>
          <a:xfrm>
            <a:off x="6510609" y="815548"/>
            <a:ext cx="1005264" cy="630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 info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C12AA7-0FD0-7142-942C-C600B56EBCE8}"/>
              </a:ext>
            </a:extLst>
          </p:cNvPr>
          <p:cNvSpPr/>
          <p:nvPr/>
        </p:nvSpPr>
        <p:spPr>
          <a:xfrm>
            <a:off x="7521026" y="809367"/>
            <a:ext cx="1210175" cy="636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Learning Resources 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DC52D9-5621-5F42-B8FD-F6CB7E0DBC5F}"/>
              </a:ext>
            </a:extLst>
          </p:cNvPr>
          <p:cNvSpPr/>
          <p:nvPr/>
        </p:nvSpPr>
        <p:spPr>
          <a:xfrm>
            <a:off x="8694137" y="803188"/>
            <a:ext cx="818633" cy="642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us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0411CD-2E81-7848-BF8B-9F4E4E6C63C4}"/>
              </a:ext>
            </a:extLst>
          </p:cNvPr>
          <p:cNvSpPr/>
          <p:nvPr/>
        </p:nvSpPr>
        <p:spPr>
          <a:xfrm>
            <a:off x="10340742" y="815546"/>
            <a:ext cx="901776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4AF21-CCBE-EA4C-9D95-5313DA70ACF7}"/>
              </a:ext>
            </a:extLst>
          </p:cNvPr>
          <p:cNvSpPr/>
          <p:nvPr/>
        </p:nvSpPr>
        <p:spPr>
          <a:xfrm>
            <a:off x="9406971" y="803186"/>
            <a:ext cx="1040808" cy="6301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994498-B1B9-2F4C-9CA2-945DA9892E9E}"/>
              </a:ext>
            </a:extLst>
          </p:cNvPr>
          <p:cNvSpPr/>
          <p:nvPr/>
        </p:nvSpPr>
        <p:spPr>
          <a:xfrm>
            <a:off x="121508" y="6314303"/>
            <a:ext cx="11948983" cy="543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Footer/</a:t>
            </a:r>
            <a:r>
              <a:rPr lang="en-US" dirty="0" err="1"/>
              <a:t>CopyRight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C579A-B8D1-9849-8217-B3114B54C139}"/>
              </a:ext>
            </a:extLst>
          </p:cNvPr>
          <p:cNvSpPr/>
          <p:nvPr/>
        </p:nvSpPr>
        <p:spPr>
          <a:xfrm>
            <a:off x="1161536" y="1822621"/>
            <a:ext cx="3248425" cy="1767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8E982B-EE5D-9248-8FDF-73E95B95310A}"/>
              </a:ext>
            </a:extLst>
          </p:cNvPr>
          <p:cNvSpPr/>
          <p:nvPr/>
        </p:nvSpPr>
        <p:spPr>
          <a:xfrm>
            <a:off x="4409961" y="3666864"/>
            <a:ext cx="3976425" cy="2261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8F60E-A191-C943-8891-FE60066AC4C9}"/>
              </a:ext>
            </a:extLst>
          </p:cNvPr>
          <p:cNvSpPr txBox="1"/>
          <p:nvPr/>
        </p:nvSpPr>
        <p:spPr>
          <a:xfrm>
            <a:off x="9394133" y="-29179"/>
            <a:ext cx="2373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Computing </a:t>
            </a:r>
            <a:r>
              <a:rPr lang="en-US" dirty="0" err="1"/>
              <a:t>cources,design</a:t>
            </a:r>
            <a:r>
              <a:rPr lang="en-US" dirty="0"/>
              <a:t> courses page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26F0BF-1A3E-D84C-8025-17625ECFD312}"/>
              </a:ext>
            </a:extLst>
          </p:cNvPr>
          <p:cNvSpPr/>
          <p:nvPr/>
        </p:nvSpPr>
        <p:spPr>
          <a:xfrm>
            <a:off x="4773960" y="1775334"/>
            <a:ext cx="3248425" cy="1767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5DA720-C582-C244-9619-5E3154DC83A4}"/>
              </a:ext>
            </a:extLst>
          </p:cNvPr>
          <p:cNvSpPr/>
          <p:nvPr/>
        </p:nvSpPr>
        <p:spPr>
          <a:xfrm>
            <a:off x="8303162" y="1694769"/>
            <a:ext cx="3248425" cy="1767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</a:t>
            </a:r>
          </a:p>
        </p:txBody>
      </p:sp>
    </p:spTree>
    <p:extLst>
      <p:ext uri="{BB962C8B-B14F-4D97-AF65-F5344CB8AC3E}">
        <p14:creationId xmlns:p14="http://schemas.microsoft.com/office/powerpoint/2010/main" val="401486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6E4F0A-5C85-474D-8FB6-0FCF485D29BB}"/>
              </a:ext>
            </a:extLst>
          </p:cNvPr>
          <p:cNvSpPr/>
          <p:nvPr/>
        </p:nvSpPr>
        <p:spPr>
          <a:xfrm>
            <a:off x="121508" y="321275"/>
            <a:ext cx="11948983" cy="6536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85C19-36C3-B64A-B150-F7635F0138EA}"/>
              </a:ext>
            </a:extLst>
          </p:cNvPr>
          <p:cNvSpPr/>
          <p:nvPr/>
        </p:nvSpPr>
        <p:spPr>
          <a:xfrm>
            <a:off x="358346" y="432486"/>
            <a:ext cx="938086" cy="753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C8358-5991-A147-B4F8-B19E3486CA2C}"/>
              </a:ext>
            </a:extLst>
          </p:cNvPr>
          <p:cNvSpPr/>
          <p:nvPr/>
        </p:nvSpPr>
        <p:spPr>
          <a:xfrm>
            <a:off x="4595683" y="815546"/>
            <a:ext cx="1072220" cy="63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Faciilities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BFA67-7A3C-8749-A717-59260CFEB1DD}"/>
              </a:ext>
            </a:extLst>
          </p:cNvPr>
          <p:cNvSpPr/>
          <p:nvPr/>
        </p:nvSpPr>
        <p:spPr>
          <a:xfrm>
            <a:off x="2264625" y="815546"/>
            <a:ext cx="1269410" cy="63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Computing Courses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30C283-7CE1-354E-8830-90C02280FC74}"/>
              </a:ext>
            </a:extLst>
          </p:cNvPr>
          <p:cNvSpPr/>
          <p:nvPr/>
        </p:nvSpPr>
        <p:spPr>
          <a:xfrm>
            <a:off x="3538153" y="815546"/>
            <a:ext cx="1043632" cy="63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Design Courses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A09CD-B556-D24D-A3C3-1DA683383E4E}"/>
              </a:ext>
            </a:extLst>
          </p:cNvPr>
          <p:cNvSpPr/>
          <p:nvPr/>
        </p:nvSpPr>
        <p:spPr>
          <a:xfrm>
            <a:off x="5667903" y="815547"/>
            <a:ext cx="818632" cy="630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9C36A-8A7F-0B48-9536-7F1420510FF9}"/>
              </a:ext>
            </a:extLst>
          </p:cNvPr>
          <p:cNvSpPr/>
          <p:nvPr/>
        </p:nvSpPr>
        <p:spPr>
          <a:xfrm>
            <a:off x="1358728" y="815546"/>
            <a:ext cx="938087" cy="617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B829E0-CBE3-5F47-A11E-72484CFEA6CD}"/>
              </a:ext>
            </a:extLst>
          </p:cNvPr>
          <p:cNvSpPr/>
          <p:nvPr/>
        </p:nvSpPr>
        <p:spPr>
          <a:xfrm>
            <a:off x="11023255" y="815546"/>
            <a:ext cx="938086" cy="618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us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1ED50C-F6F3-1543-9A73-B0D909145BA9}"/>
              </a:ext>
            </a:extLst>
          </p:cNvPr>
          <p:cNvSpPr/>
          <p:nvPr/>
        </p:nvSpPr>
        <p:spPr>
          <a:xfrm>
            <a:off x="6510609" y="815548"/>
            <a:ext cx="1005264" cy="630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 info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C12AA7-0FD0-7142-942C-C600B56EBCE8}"/>
              </a:ext>
            </a:extLst>
          </p:cNvPr>
          <p:cNvSpPr/>
          <p:nvPr/>
        </p:nvSpPr>
        <p:spPr>
          <a:xfrm>
            <a:off x="7521026" y="809367"/>
            <a:ext cx="1210175" cy="636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Learning Resources 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DC52D9-5621-5F42-B8FD-F6CB7E0DBC5F}"/>
              </a:ext>
            </a:extLst>
          </p:cNvPr>
          <p:cNvSpPr/>
          <p:nvPr/>
        </p:nvSpPr>
        <p:spPr>
          <a:xfrm>
            <a:off x="8694137" y="803188"/>
            <a:ext cx="818633" cy="642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us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0411CD-2E81-7848-BF8B-9F4E4E6C63C4}"/>
              </a:ext>
            </a:extLst>
          </p:cNvPr>
          <p:cNvSpPr/>
          <p:nvPr/>
        </p:nvSpPr>
        <p:spPr>
          <a:xfrm>
            <a:off x="10340742" y="815546"/>
            <a:ext cx="901776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4AF21-CCBE-EA4C-9D95-5313DA70ACF7}"/>
              </a:ext>
            </a:extLst>
          </p:cNvPr>
          <p:cNvSpPr/>
          <p:nvPr/>
        </p:nvSpPr>
        <p:spPr>
          <a:xfrm>
            <a:off x="9406971" y="803186"/>
            <a:ext cx="1040808" cy="6301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994498-B1B9-2F4C-9CA2-945DA9892E9E}"/>
              </a:ext>
            </a:extLst>
          </p:cNvPr>
          <p:cNvSpPr/>
          <p:nvPr/>
        </p:nvSpPr>
        <p:spPr>
          <a:xfrm>
            <a:off x="121508" y="6314303"/>
            <a:ext cx="11948983" cy="543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Footer/</a:t>
            </a:r>
            <a:r>
              <a:rPr lang="en-US" dirty="0" err="1"/>
              <a:t>CopyRight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C71EB-883A-5B42-B9CD-98843F9687FC}"/>
              </a:ext>
            </a:extLst>
          </p:cNvPr>
          <p:cNvSpPr/>
          <p:nvPr/>
        </p:nvSpPr>
        <p:spPr>
          <a:xfrm>
            <a:off x="1024209" y="2106828"/>
            <a:ext cx="5486400" cy="3558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34474D-F7BC-7F40-9C03-BDF0B379AE43}"/>
              </a:ext>
            </a:extLst>
          </p:cNvPr>
          <p:cNvSpPr/>
          <p:nvPr/>
        </p:nvSpPr>
        <p:spPr>
          <a:xfrm>
            <a:off x="7636476" y="2106828"/>
            <a:ext cx="3606042" cy="3750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A5B0C-7269-1A4F-AAB8-85FC388E9441}"/>
              </a:ext>
            </a:extLst>
          </p:cNvPr>
          <p:cNvSpPr txBox="1"/>
          <p:nvPr/>
        </p:nvSpPr>
        <p:spPr>
          <a:xfrm>
            <a:off x="9055639" y="22820"/>
            <a:ext cx="133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us page </a:t>
            </a:r>
          </a:p>
        </p:txBody>
      </p:sp>
    </p:spTree>
    <p:extLst>
      <p:ext uri="{BB962C8B-B14F-4D97-AF65-F5344CB8AC3E}">
        <p14:creationId xmlns:p14="http://schemas.microsoft.com/office/powerpoint/2010/main" val="88078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6E4F0A-5C85-474D-8FB6-0FCF485D29BB}"/>
              </a:ext>
            </a:extLst>
          </p:cNvPr>
          <p:cNvSpPr/>
          <p:nvPr/>
        </p:nvSpPr>
        <p:spPr>
          <a:xfrm>
            <a:off x="121508" y="321275"/>
            <a:ext cx="11948983" cy="6536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85C19-36C3-B64A-B150-F7635F0138EA}"/>
              </a:ext>
            </a:extLst>
          </p:cNvPr>
          <p:cNvSpPr/>
          <p:nvPr/>
        </p:nvSpPr>
        <p:spPr>
          <a:xfrm>
            <a:off x="358346" y="432486"/>
            <a:ext cx="938086" cy="753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C8358-5991-A147-B4F8-B19E3486CA2C}"/>
              </a:ext>
            </a:extLst>
          </p:cNvPr>
          <p:cNvSpPr/>
          <p:nvPr/>
        </p:nvSpPr>
        <p:spPr>
          <a:xfrm>
            <a:off x="4595683" y="815546"/>
            <a:ext cx="1072220" cy="63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Faciilities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BFA67-7A3C-8749-A717-59260CFEB1DD}"/>
              </a:ext>
            </a:extLst>
          </p:cNvPr>
          <p:cNvSpPr/>
          <p:nvPr/>
        </p:nvSpPr>
        <p:spPr>
          <a:xfrm>
            <a:off x="2264625" y="815546"/>
            <a:ext cx="1269410" cy="63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Computing Courses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30C283-7CE1-354E-8830-90C02280FC74}"/>
              </a:ext>
            </a:extLst>
          </p:cNvPr>
          <p:cNvSpPr/>
          <p:nvPr/>
        </p:nvSpPr>
        <p:spPr>
          <a:xfrm>
            <a:off x="3538153" y="815546"/>
            <a:ext cx="1043632" cy="63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Design Courses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A09CD-B556-D24D-A3C3-1DA683383E4E}"/>
              </a:ext>
            </a:extLst>
          </p:cNvPr>
          <p:cNvSpPr/>
          <p:nvPr/>
        </p:nvSpPr>
        <p:spPr>
          <a:xfrm>
            <a:off x="5667903" y="815547"/>
            <a:ext cx="818632" cy="630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9C36A-8A7F-0B48-9536-7F1420510FF9}"/>
              </a:ext>
            </a:extLst>
          </p:cNvPr>
          <p:cNvSpPr/>
          <p:nvPr/>
        </p:nvSpPr>
        <p:spPr>
          <a:xfrm>
            <a:off x="1358728" y="815546"/>
            <a:ext cx="938087" cy="617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B829E0-CBE3-5F47-A11E-72484CFEA6CD}"/>
              </a:ext>
            </a:extLst>
          </p:cNvPr>
          <p:cNvSpPr/>
          <p:nvPr/>
        </p:nvSpPr>
        <p:spPr>
          <a:xfrm>
            <a:off x="11023255" y="815546"/>
            <a:ext cx="938086" cy="618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us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1ED50C-F6F3-1543-9A73-B0D909145BA9}"/>
              </a:ext>
            </a:extLst>
          </p:cNvPr>
          <p:cNvSpPr/>
          <p:nvPr/>
        </p:nvSpPr>
        <p:spPr>
          <a:xfrm>
            <a:off x="6510609" y="815548"/>
            <a:ext cx="1005264" cy="630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 info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C12AA7-0FD0-7142-942C-C600B56EBCE8}"/>
              </a:ext>
            </a:extLst>
          </p:cNvPr>
          <p:cNvSpPr/>
          <p:nvPr/>
        </p:nvSpPr>
        <p:spPr>
          <a:xfrm>
            <a:off x="7521026" y="809367"/>
            <a:ext cx="1210175" cy="636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Learning Resources 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DC52D9-5621-5F42-B8FD-F6CB7E0DBC5F}"/>
              </a:ext>
            </a:extLst>
          </p:cNvPr>
          <p:cNvSpPr/>
          <p:nvPr/>
        </p:nvSpPr>
        <p:spPr>
          <a:xfrm>
            <a:off x="8694137" y="803188"/>
            <a:ext cx="818633" cy="642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us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0411CD-2E81-7848-BF8B-9F4E4E6C63C4}"/>
              </a:ext>
            </a:extLst>
          </p:cNvPr>
          <p:cNvSpPr/>
          <p:nvPr/>
        </p:nvSpPr>
        <p:spPr>
          <a:xfrm>
            <a:off x="10340742" y="815546"/>
            <a:ext cx="901776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4AF21-CCBE-EA4C-9D95-5313DA70ACF7}"/>
              </a:ext>
            </a:extLst>
          </p:cNvPr>
          <p:cNvSpPr/>
          <p:nvPr/>
        </p:nvSpPr>
        <p:spPr>
          <a:xfrm>
            <a:off x="9406971" y="803186"/>
            <a:ext cx="1040808" cy="6301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994498-B1B9-2F4C-9CA2-945DA9892E9E}"/>
              </a:ext>
            </a:extLst>
          </p:cNvPr>
          <p:cNvSpPr/>
          <p:nvPr/>
        </p:nvSpPr>
        <p:spPr>
          <a:xfrm>
            <a:off x="121508" y="6314303"/>
            <a:ext cx="11948983" cy="543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Footer/</a:t>
            </a:r>
            <a:r>
              <a:rPr lang="en-US" dirty="0" err="1"/>
              <a:t>CopyRight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8336A9-4683-2B46-9BA4-5B83A7C6CB15}"/>
              </a:ext>
            </a:extLst>
          </p:cNvPr>
          <p:cNvSpPr/>
          <p:nvPr/>
        </p:nvSpPr>
        <p:spPr>
          <a:xfrm>
            <a:off x="1358728" y="1828800"/>
            <a:ext cx="9664527" cy="4077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610FCF-FE9C-304E-B4BD-2CFC5193AC6C}"/>
              </a:ext>
            </a:extLst>
          </p:cNvPr>
          <p:cNvSpPr txBox="1"/>
          <p:nvPr/>
        </p:nvSpPr>
        <p:spPr>
          <a:xfrm>
            <a:off x="6262560" y="-28494"/>
            <a:ext cx="3775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Facilities,staff</a:t>
            </a:r>
            <a:r>
              <a:rPr lang="en-US" dirty="0"/>
              <a:t> </a:t>
            </a:r>
            <a:r>
              <a:rPr lang="en-US" dirty="0" err="1"/>
              <a:t>info,student</a:t>
            </a:r>
            <a:r>
              <a:rPr lang="en-US" dirty="0"/>
              <a:t> </a:t>
            </a:r>
            <a:r>
              <a:rPr lang="en-US" dirty="0" err="1"/>
              <a:t>info,learning</a:t>
            </a:r>
            <a:r>
              <a:rPr lang="en-US" dirty="0"/>
              <a:t> resources pages </a:t>
            </a:r>
          </a:p>
        </p:txBody>
      </p:sp>
    </p:spTree>
    <p:extLst>
      <p:ext uri="{BB962C8B-B14F-4D97-AF65-F5344CB8AC3E}">
        <p14:creationId xmlns:p14="http://schemas.microsoft.com/office/powerpoint/2010/main" val="21886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6E4F0A-5C85-474D-8FB6-0FCF485D29BB}"/>
              </a:ext>
            </a:extLst>
          </p:cNvPr>
          <p:cNvSpPr/>
          <p:nvPr/>
        </p:nvSpPr>
        <p:spPr>
          <a:xfrm>
            <a:off x="121508" y="321275"/>
            <a:ext cx="11948983" cy="6536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85C19-36C3-B64A-B150-F7635F0138EA}"/>
              </a:ext>
            </a:extLst>
          </p:cNvPr>
          <p:cNvSpPr/>
          <p:nvPr/>
        </p:nvSpPr>
        <p:spPr>
          <a:xfrm>
            <a:off x="358346" y="432486"/>
            <a:ext cx="938086" cy="753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C8358-5991-A147-B4F8-B19E3486CA2C}"/>
              </a:ext>
            </a:extLst>
          </p:cNvPr>
          <p:cNvSpPr/>
          <p:nvPr/>
        </p:nvSpPr>
        <p:spPr>
          <a:xfrm>
            <a:off x="4595683" y="815546"/>
            <a:ext cx="1072220" cy="63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Faciilities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BFA67-7A3C-8749-A717-59260CFEB1DD}"/>
              </a:ext>
            </a:extLst>
          </p:cNvPr>
          <p:cNvSpPr/>
          <p:nvPr/>
        </p:nvSpPr>
        <p:spPr>
          <a:xfrm>
            <a:off x="2264625" y="815546"/>
            <a:ext cx="1269410" cy="63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Computing Courses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30C283-7CE1-354E-8830-90C02280FC74}"/>
              </a:ext>
            </a:extLst>
          </p:cNvPr>
          <p:cNvSpPr/>
          <p:nvPr/>
        </p:nvSpPr>
        <p:spPr>
          <a:xfrm>
            <a:off x="3538153" y="815546"/>
            <a:ext cx="1043632" cy="63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Design Courses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A09CD-B556-D24D-A3C3-1DA683383E4E}"/>
              </a:ext>
            </a:extLst>
          </p:cNvPr>
          <p:cNvSpPr/>
          <p:nvPr/>
        </p:nvSpPr>
        <p:spPr>
          <a:xfrm>
            <a:off x="5667903" y="815547"/>
            <a:ext cx="818632" cy="630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9C36A-8A7F-0B48-9536-7F1420510FF9}"/>
              </a:ext>
            </a:extLst>
          </p:cNvPr>
          <p:cNvSpPr/>
          <p:nvPr/>
        </p:nvSpPr>
        <p:spPr>
          <a:xfrm>
            <a:off x="1358728" y="815546"/>
            <a:ext cx="938087" cy="617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B829E0-CBE3-5F47-A11E-72484CFEA6CD}"/>
              </a:ext>
            </a:extLst>
          </p:cNvPr>
          <p:cNvSpPr/>
          <p:nvPr/>
        </p:nvSpPr>
        <p:spPr>
          <a:xfrm>
            <a:off x="11023255" y="815546"/>
            <a:ext cx="938086" cy="618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us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1ED50C-F6F3-1543-9A73-B0D909145BA9}"/>
              </a:ext>
            </a:extLst>
          </p:cNvPr>
          <p:cNvSpPr/>
          <p:nvPr/>
        </p:nvSpPr>
        <p:spPr>
          <a:xfrm>
            <a:off x="6510609" y="815548"/>
            <a:ext cx="1005264" cy="630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 info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C12AA7-0FD0-7142-942C-C600B56EBCE8}"/>
              </a:ext>
            </a:extLst>
          </p:cNvPr>
          <p:cNvSpPr/>
          <p:nvPr/>
        </p:nvSpPr>
        <p:spPr>
          <a:xfrm>
            <a:off x="7521026" y="809367"/>
            <a:ext cx="1210175" cy="636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Learning Resources 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DC52D9-5621-5F42-B8FD-F6CB7E0DBC5F}"/>
              </a:ext>
            </a:extLst>
          </p:cNvPr>
          <p:cNvSpPr/>
          <p:nvPr/>
        </p:nvSpPr>
        <p:spPr>
          <a:xfrm>
            <a:off x="8694137" y="803188"/>
            <a:ext cx="818633" cy="642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us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0411CD-2E81-7848-BF8B-9F4E4E6C63C4}"/>
              </a:ext>
            </a:extLst>
          </p:cNvPr>
          <p:cNvSpPr/>
          <p:nvPr/>
        </p:nvSpPr>
        <p:spPr>
          <a:xfrm>
            <a:off x="10340742" y="815546"/>
            <a:ext cx="901776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4AF21-CCBE-EA4C-9D95-5313DA70ACF7}"/>
              </a:ext>
            </a:extLst>
          </p:cNvPr>
          <p:cNvSpPr/>
          <p:nvPr/>
        </p:nvSpPr>
        <p:spPr>
          <a:xfrm>
            <a:off x="9406971" y="803186"/>
            <a:ext cx="1040808" cy="6301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994498-B1B9-2F4C-9CA2-945DA9892E9E}"/>
              </a:ext>
            </a:extLst>
          </p:cNvPr>
          <p:cNvSpPr/>
          <p:nvPr/>
        </p:nvSpPr>
        <p:spPr>
          <a:xfrm>
            <a:off x="121508" y="6314303"/>
            <a:ext cx="11948983" cy="543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Footer/</a:t>
            </a:r>
            <a:r>
              <a:rPr lang="en-US" dirty="0" err="1"/>
              <a:t>CopyRight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32976B-B3DE-094D-8245-B6B524B0D30A}"/>
              </a:ext>
            </a:extLst>
          </p:cNvPr>
          <p:cNvSpPr/>
          <p:nvPr/>
        </p:nvSpPr>
        <p:spPr>
          <a:xfrm>
            <a:off x="3504184" y="2611400"/>
            <a:ext cx="4327437" cy="3200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851E6-30D7-404B-B05C-7D3E02F7E4FB}"/>
              </a:ext>
            </a:extLst>
          </p:cNvPr>
          <p:cNvSpPr/>
          <p:nvPr/>
        </p:nvSpPr>
        <p:spPr>
          <a:xfrm>
            <a:off x="4670094" y="2977981"/>
            <a:ext cx="1816441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C7DFBD-2880-684C-87C3-00B035186C4F}"/>
              </a:ext>
            </a:extLst>
          </p:cNvPr>
          <p:cNvSpPr/>
          <p:nvPr/>
        </p:nvSpPr>
        <p:spPr>
          <a:xfrm>
            <a:off x="4670094" y="3496960"/>
            <a:ext cx="1816441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60F190-F94E-9D44-9C7C-ABBE1917ACBF}"/>
              </a:ext>
            </a:extLst>
          </p:cNvPr>
          <p:cNvSpPr/>
          <p:nvPr/>
        </p:nvSpPr>
        <p:spPr>
          <a:xfrm>
            <a:off x="4694168" y="4063313"/>
            <a:ext cx="1816441" cy="63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8EABF9-03E3-A64F-AED3-8325D602BFCF}"/>
              </a:ext>
            </a:extLst>
          </p:cNvPr>
          <p:cNvSpPr/>
          <p:nvPr/>
        </p:nvSpPr>
        <p:spPr>
          <a:xfrm>
            <a:off x="4694167" y="4765586"/>
            <a:ext cx="1816441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DB88F-8939-654C-9CE6-B2AE2347E84D}"/>
              </a:ext>
            </a:extLst>
          </p:cNvPr>
          <p:cNvSpPr txBox="1"/>
          <p:nvPr/>
        </p:nvSpPr>
        <p:spPr>
          <a:xfrm>
            <a:off x="3645243" y="2755557"/>
            <a:ext cx="95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form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075E76-D7CB-C14A-9B97-D6D165DE1E25}"/>
              </a:ext>
            </a:extLst>
          </p:cNvPr>
          <p:cNvSpPr txBox="1"/>
          <p:nvPr/>
        </p:nvSpPr>
        <p:spPr>
          <a:xfrm>
            <a:off x="1581665" y="432486"/>
            <a:ext cx="178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page </a:t>
            </a:r>
          </a:p>
        </p:txBody>
      </p:sp>
    </p:spTree>
    <p:extLst>
      <p:ext uri="{BB962C8B-B14F-4D97-AF65-F5344CB8AC3E}">
        <p14:creationId xmlns:p14="http://schemas.microsoft.com/office/powerpoint/2010/main" val="204664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6E4F0A-5C85-474D-8FB6-0FCF485D29BB}"/>
              </a:ext>
            </a:extLst>
          </p:cNvPr>
          <p:cNvSpPr/>
          <p:nvPr/>
        </p:nvSpPr>
        <p:spPr>
          <a:xfrm>
            <a:off x="121508" y="321275"/>
            <a:ext cx="11948983" cy="6536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85C19-36C3-B64A-B150-F7635F0138EA}"/>
              </a:ext>
            </a:extLst>
          </p:cNvPr>
          <p:cNvSpPr/>
          <p:nvPr/>
        </p:nvSpPr>
        <p:spPr>
          <a:xfrm>
            <a:off x="358346" y="432486"/>
            <a:ext cx="938086" cy="753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C8358-5991-A147-B4F8-B19E3486CA2C}"/>
              </a:ext>
            </a:extLst>
          </p:cNvPr>
          <p:cNvSpPr/>
          <p:nvPr/>
        </p:nvSpPr>
        <p:spPr>
          <a:xfrm>
            <a:off x="4595683" y="815546"/>
            <a:ext cx="1072220" cy="63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Faciilities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BFA67-7A3C-8749-A717-59260CFEB1DD}"/>
              </a:ext>
            </a:extLst>
          </p:cNvPr>
          <p:cNvSpPr/>
          <p:nvPr/>
        </p:nvSpPr>
        <p:spPr>
          <a:xfrm>
            <a:off x="2264625" y="815546"/>
            <a:ext cx="1269410" cy="63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Computing Courses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30C283-7CE1-354E-8830-90C02280FC74}"/>
              </a:ext>
            </a:extLst>
          </p:cNvPr>
          <p:cNvSpPr/>
          <p:nvPr/>
        </p:nvSpPr>
        <p:spPr>
          <a:xfrm>
            <a:off x="3538153" y="815546"/>
            <a:ext cx="1043632" cy="630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Design Courses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A09CD-B556-D24D-A3C3-1DA683383E4E}"/>
              </a:ext>
            </a:extLst>
          </p:cNvPr>
          <p:cNvSpPr/>
          <p:nvPr/>
        </p:nvSpPr>
        <p:spPr>
          <a:xfrm>
            <a:off x="5667903" y="815547"/>
            <a:ext cx="818632" cy="630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Staff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9C36A-8A7F-0B48-9536-7F1420510FF9}"/>
              </a:ext>
            </a:extLst>
          </p:cNvPr>
          <p:cNvSpPr/>
          <p:nvPr/>
        </p:nvSpPr>
        <p:spPr>
          <a:xfrm>
            <a:off x="1358728" y="815546"/>
            <a:ext cx="938087" cy="6178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B829E0-CBE3-5F47-A11E-72484CFEA6CD}"/>
              </a:ext>
            </a:extLst>
          </p:cNvPr>
          <p:cNvSpPr/>
          <p:nvPr/>
        </p:nvSpPr>
        <p:spPr>
          <a:xfrm>
            <a:off x="11023255" y="815546"/>
            <a:ext cx="938086" cy="618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us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1ED50C-F6F3-1543-9A73-B0D909145BA9}"/>
              </a:ext>
            </a:extLst>
          </p:cNvPr>
          <p:cNvSpPr/>
          <p:nvPr/>
        </p:nvSpPr>
        <p:spPr>
          <a:xfrm>
            <a:off x="6510609" y="815548"/>
            <a:ext cx="1005264" cy="630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 info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C12AA7-0FD0-7142-942C-C600B56EBCE8}"/>
              </a:ext>
            </a:extLst>
          </p:cNvPr>
          <p:cNvSpPr/>
          <p:nvPr/>
        </p:nvSpPr>
        <p:spPr>
          <a:xfrm>
            <a:off x="7521026" y="809367"/>
            <a:ext cx="1210175" cy="636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Learning Resources 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DC52D9-5621-5F42-B8FD-F6CB7E0DBC5F}"/>
              </a:ext>
            </a:extLst>
          </p:cNvPr>
          <p:cNvSpPr/>
          <p:nvPr/>
        </p:nvSpPr>
        <p:spPr>
          <a:xfrm>
            <a:off x="8694137" y="803188"/>
            <a:ext cx="818633" cy="6425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us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0411CD-2E81-7848-BF8B-9F4E4E6C63C4}"/>
              </a:ext>
            </a:extLst>
          </p:cNvPr>
          <p:cNvSpPr/>
          <p:nvPr/>
        </p:nvSpPr>
        <p:spPr>
          <a:xfrm>
            <a:off x="10340742" y="815546"/>
            <a:ext cx="901776" cy="617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4AF21-CCBE-EA4C-9D95-5313DA70ACF7}"/>
              </a:ext>
            </a:extLst>
          </p:cNvPr>
          <p:cNvSpPr/>
          <p:nvPr/>
        </p:nvSpPr>
        <p:spPr>
          <a:xfrm>
            <a:off x="9406971" y="803186"/>
            <a:ext cx="1040808" cy="6301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994498-B1B9-2F4C-9CA2-945DA9892E9E}"/>
              </a:ext>
            </a:extLst>
          </p:cNvPr>
          <p:cNvSpPr/>
          <p:nvPr/>
        </p:nvSpPr>
        <p:spPr>
          <a:xfrm>
            <a:off x="121508" y="6314303"/>
            <a:ext cx="11948983" cy="543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Footer/</a:t>
            </a:r>
            <a:r>
              <a:rPr lang="en-US" dirty="0" err="1"/>
              <a:t>CopyRight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0E64BB-E642-DD49-B528-8D514CAB7B67}"/>
              </a:ext>
            </a:extLst>
          </p:cNvPr>
          <p:cNvSpPr/>
          <p:nvPr/>
        </p:nvSpPr>
        <p:spPr>
          <a:xfrm>
            <a:off x="3101546" y="2137719"/>
            <a:ext cx="5931243" cy="316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Slideshow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E8CB8-9565-F64E-9AC0-27B32F0DC7CE}"/>
              </a:ext>
            </a:extLst>
          </p:cNvPr>
          <p:cNvSpPr txBox="1"/>
          <p:nvPr/>
        </p:nvSpPr>
        <p:spPr>
          <a:xfrm>
            <a:off x="1454034" y="321275"/>
            <a:ext cx="162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74717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209</Words>
  <Application>Microsoft Macintosh PowerPoint</Application>
  <PresentationFormat>Widescreen</PresentationFormat>
  <Paragraphs>116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Ilyas, Daanyaal (Student)</dc:creator>
  <cp:lastModifiedBy>Ilyas, Daanyaal (Student)</cp:lastModifiedBy>
  <cp:revision>1</cp:revision>
  <dcterms:created xsi:type="dcterms:W3CDTF">2022-01-05T08:41:07Z</dcterms:created>
  <dcterms:modified xsi:type="dcterms:W3CDTF">2022-01-05T09:02:05Z</dcterms:modified>
</cp:coreProperties>
</file>