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0" r:id="rId4"/>
  </p:sldMasterIdLst>
  <p:notesMasterIdLst>
    <p:notesMasterId r:id="rId18"/>
  </p:notesMasterIdLst>
  <p:handoutMasterIdLst>
    <p:handoutMasterId r:id="rId19"/>
  </p:handoutMasterIdLst>
  <p:sldIdLst>
    <p:sldId id="265" r:id="rId5"/>
    <p:sldId id="310" r:id="rId6"/>
    <p:sldId id="311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18" r:id="rId17"/>
  </p:sldIdLst>
  <p:sldSz cx="12188825" cy="6858000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>
        <p:scale>
          <a:sx n="59" d="100"/>
          <a:sy n="59" d="100"/>
        </p:scale>
        <p:origin x="1182" y="3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01/08/2018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01/08/2018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347" y="770467"/>
            <a:ext cx="10779492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797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339" y="4206876"/>
            <a:ext cx="9225798" cy="1645920"/>
          </a:xfrm>
        </p:spPr>
        <p:txBody>
          <a:bodyPr>
            <a:normAutofit/>
          </a:bodyPr>
          <a:lstStyle>
            <a:lvl1pPr marL="0" indent="0" algn="l">
              <a:buNone/>
              <a:defRPr sz="3199">
                <a:solidFill>
                  <a:schemeClr val="bg1"/>
                </a:solidFill>
                <a:latin typeface="+mj-lt"/>
              </a:defRPr>
            </a:lvl1pPr>
            <a:lvl2pPr marL="457063" indent="0" algn="ctr">
              <a:buNone/>
              <a:defRPr sz="27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1F3A871-E095-425B-8138-DD883F1F9138}" type="datetimeFigureOut">
              <a:rPr lang="es-CO" smtClean="0"/>
              <a:t>1/08/2018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B56CFA2-46CF-41DE-8B9B-E6987C4341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03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609F-0362-4067-A47A-9F1CA2E45A65}" type="datetime1">
              <a:rPr lang="es-ES" smtClean="0"/>
              <a:pPr/>
              <a:t>01/08/2018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710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1673" y="695325"/>
            <a:ext cx="2628215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324" y="714376"/>
            <a:ext cx="7732286" cy="54006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ED9F-A6BB-400D-8F4D-616EB46A9405}" type="datetime1">
              <a:rPr lang="es-ES" smtClean="0"/>
              <a:pPr/>
              <a:t>01/08/2018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2191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170E197-1079-4777-8273-53286CD6A787}" type="datetime1">
              <a:rPr lang="es-ES" smtClean="0"/>
              <a:pPr algn="r"/>
              <a:t>01/08/2018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856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47" y="767419"/>
            <a:ext cx="10777969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797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338" y="4204209"/>
            <a:ext cx="9223893" cy="1645920"/>
          </a:xfrm>
        </p:spPr>
        <p:txBody>
          <a:bodyPr anchor="t">
            <a:normAutofit/>
          </a:bodyPr>
          <a:lstStyle>
            <a:lvl1pPr marL="0" indent="0">
              <a:buNone/>
              <a:defRPr sz="3199">
                <a:solidFill>
                  <a:schemeClr val="tx1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F1AF-E5B2-41DB-BFF8-672C5BBF646A}" type="datetime1">
              <a:rPr lang="es-ES" smtClean="0"/>
              <a:pPr/>
              <a:t>01/08/2018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247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480" y="1998134"/>
            <a:ext cx="4662226" cy="376732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9764" y="1998134"/>
            <a:ext cx="4662226" cy="376732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E17C630-F8FA-4DCB-87FA-91D30885A2FD}" type="datetime1">
              <a:rPr lang="es-ES" smtClean="0"/>
              <a:pPr algn="r"/>
              <a:t>01/08/2018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739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480" y="2040467"/>
            <a:ext cx="4662226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199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480" y="2753084"/>
            <a:ext cx="4662226" cy="3200400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6043" y="2038435"/>
            <a:ext cx="4662226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199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6043" y="2750990"/>
            <a:ext cx="4662226" cy="3200400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6C6-356A-48AB-A8EF-572AE4A11929}" type="datetime1">
              <a:rPr lang="es-ES" smtClean="0"/>
              <a:pPr/>
              <a:t>01/08/2018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2430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86D9-BDBD-4090-B19D-04E04F3CB648}" type="datetime1">
              <a:rPr lang="es-ES" smtClean="0"/>
              <a:pPr/>
              <a:t>01/08/2018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6947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FB-1285-4974-8D4E-BCFCC0FA7978}" type="datetime1">
              <a:rPr lang="es-ES" smtClean="0"/>
              <a:pPr/>
              <a:t>01/08/2018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4238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18016" y="0"/>
            <a:ext cx="457080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59253" y="542282"/>
            <a:ext cx="3382399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999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1" y="762000"/>
            <a:ext cx="6094413" cy="45720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3827" y="2511813"/>
            <a:ext cx="3397635" cy="3126987"/>
          </a:xfrm>
        </p:spPr>
        <p:txBody>
          <a:bodyPr>
            <a:normAutofit/>
          </a:bodyPr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99">
                <a:solidFill>
                  <a:srgbClr val="262626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96D5-80C9-4ED7-89C2-CE590C3C6CB2}" type="datetime1">
              <a:rPr lang="es-ES" smtClean="0"/>
              <a:pPr/>
              <a:t>01/08/2018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9995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055" y="5418668"/>
            <a:ext cx="10777969" cy="613283"/>
          </a:xfrm>
        </p:spPr>
        <p:txBody>
          <a:bodyPr anchor="b">
            <a:normAutofit/>
          </a:bodyPr>
          <a:lstStyle>
            <a:lvl1pPr>
              <a:defRPr sz="3199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88825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1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480" y="5909735"/>
            <a:ext cx="9226941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A911BAB-2490-48FD-81BA-E5EB85DA87AE}" type="datetime1">
              <a:rPr lang="es-ES" smtClean="0"/>
              <a:pPr/>
              <a:t>01/08/2018</a:t>
            </a:fld>
            <a:endParaRPr lang="es-E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rtl="0"/>
            <a:fld id="{2A013F82-EE5E-44EE-A61D-E31C6657F26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1403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053" y="499533"/>
            <a:ext cx="10769970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480" y="2011680"/>
            <a:ext cx="107509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622" y="6412447"/>
            <a:ext cx="411372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r"/>
            <a:fld id="{7170E197-1079-4777-8273-53286CD6A787}" type="datetime1">
              <a:rPr lang="es-ES" smtClean="0"/>
              <a:pPr algn="r"/>
              <a:t>01/08/2018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622" y="6554697"/>
            <a:ext cx="502789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1644" y="5876413"/>
            <a:ext cx="2925318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297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94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5398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3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368" indent="-342797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3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475" indent="-548475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999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713" indent="-822713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6951" indent="-109695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9964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39958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59952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79946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onicframework.com/getting-started" TargetMode="External"/><Relationship Id="rId2" Type="http://schemas.openxmlformats.org/officeDocument/2006/relationships/hyperlink" Target="https://www.hostinger.co/tutoriales/instalar-node-js-ubuntu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ionicframework.com/docs/" TargetMode="External"/><Relationship Id="rId5" Type="http://schemas.openxmlformats.org/officeDocument/2006/relationships/hyperlink" Target="https://ionicframework.com/docs/components/" TargetMode="External"/><Relationship Id="rId4" Type="http://schemas.openxmlformats.org/officeDocument/2006/relationships/hyperlink" Target="https://creator.ionic.io/app/logi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Introducción a ionic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7487CBC-D4CF-4EE9-B3C3-03204DC358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Creación rápida UI (Ionic Creator)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F8D4472-BD16-4446-B6A0-9A22CAAB1A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5" t="15325" r="24006" b="13223"/>
          <a:stretch/>
        </p:blipFill>
        <p:spPr>
          <a:xfrm>
            <a:off x="3169087" y="1891249"/>
            <a:ext cx="5850650" cy="447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0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Creación rápida UI (Ionic Creator)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03C38D-F833-4044-89DF-F7BF03F90A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0" r="966" b="7252"/>
          <a:stretch/>
        </p:blipFill>
        <p:spPr>
          <a:xfrm>
            <a:off x="1341884" y="1840402"/>
            <a:ext cx="9505056" cy="451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2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Creación rápida UI (Ionic Creator)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A68DD62-7ACB-4410-9103-8A93F0E793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5" t="14273" r="23415" b="11121"/>
          <a:stretch/>
        </p:blipFill>
        <p:spPr>
          <a:xfrm>
            <a:off x="981844" y="2157731"/>
            <a:ext cx="5317836" cy="414908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8EB1C3C-3F3B-444C-95FE-F057B642B695}"/>
              </a:ext>
            </a:extLst>
          </p:cNvPr>
          <p:cNvSpPr txBox="1"/>
          <p:nvPr/>
        </p:nvSpPr>
        <p:spPr>
          <a:xfrm>
            <a:off x="7030516" y="3244334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Copiar </a:t>
            </a:r>
            <a:r>
              <a:rPr lang="es-CO" b="1" dirty="0" err="1"/>
              <a:t>src</a:t>
            </a:r>
            <a:r>
              <a:rPr lang="es-CO" b="1" dirty="0"/>
              <a:t> del ZIP  y pegarla en el </a:t>
            </a:r>
            <a:r>
              <a:rPr lang="es-CO" b="1" dirty="0" err="1"/>
              <a:t>src</a:t>
            </a:r>
            <a:r>
              <a:rPr lang="es-CO" b="1" dirty="0"/>
              <a:t> del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Volver a compilar la app</a:t>
            </a:r>
          </a:p>
        </p:txBody>
      </p:sp>
    </p:spTree>
    <p:extLst>
      <p:ext uri="{BB962C8B-B14F-4D97-AF65-F5344CB8AC3E}">
        <p14:creationId xmlns:p14="http://schemas.microsoft.com/office/powerpoint/2010/main" val="212238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Bibliografía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s-ES" dirty="0">
                <a:hlinkClick r:id="rId2"/>
              </a:rPr>
              <a:t>https://www.hostinger.co/tutoriales/instalar-node-js-ubuntu/</a:t>
            </a:r>
            <a:endParaRPr lang="es-ES" dirty="0"/>
          </a:p>
          <a:p>
            <a:r>
              <a:rPr lang="es-ES" dirty="0">
                <a:hlinkClick r:id="rId3"/>
              </a:rPr>
              <a:t>https://ionicframework.com/getting-started</a:t>
            </a:r>
            <a:endParaRPr lang="es-ES" dirty="0"/>
          </a:p>
          <a:p>
            <a:r>
              <a:rPr lang="es-ES" dirty="0">
                <a:hlinkClick r:id="rId4"/>
              </a:rPr>
              <a:t>https://creator.ionic.io/app/login</a:t>
            </a:r>
            <a:endParaRPr lang="es-ES" dirty="0"/>
          </a:p>
          <a:p>
            <a:r>
              <a:rPr lang="es-ES" dirty="0">
                <a:hlinkClick r:id="rId5"/>
              </a:rPr>
              <a:t>https://ionicframework.com/docs/components/</a:t>
            </a:r>
            <a:endParaRPr lang="es-ES" dirty="0"/>
          </a:p>
          <a:p>
            <a:r>
              <a:rPr lang="es-ES" dirty="0">
                <a:hlinkClick r:id="rId6"/>
              </a:rPr>
              <a:t>https://ionicframework.com/docs/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Instalación de ionic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657053" y="5809802"/>
            <a:ext cx="2969660" cy="548665"/>
          </a:xfrm>
        </p:spPr>
        <p:txBody>
          <a:bodyPr rtlCol="0">
            <a:normAutofit/>
          </a:bodyPr>
          <a:lstStyle/>
          <a:p>
            <a:r>
              <a:rPr lang="es-CO" b="1" dirty="0" err="1"/>
              <a:t>npm</a:t>
            </a:r>
            <a:r>
              <a:rPr lang="es-CO" b="1" dirty="0"/>
              <a:t> </a:t>
            </a:r>
            <a:r>
              <a:rPr lang="es-CO" b="1" dirty="0" err="1"/>
              <a:t>install</a:t>
            </a:r>
            <a:r>
              <a:rPr lang="es-CO" b="1" dirty="0"/>
              <a:t> -g </a:t>
            </a:r>
            <a:r>
              <a:rPr lang="es-CO" b="1" dirty="0" err="1"/>
              <a:t>ionic</a:t>
            </a:r>
            <a:endParaRPr lang="es-ES" b="1" dirty="0"/>
          </a:p>
        </p:txBody>
      </p:sp>
      <p:pic>
        <p:nvPicPr>
          <p:cNvPr id="1026" name="Picture 2" descr="Resultado de imagen para node js png">
            <a:extLst>
              <a:ext uri="{FF2B5EF4-FFF2-40B4-BE49-F238E27FC236}">
                <a16:creationId xmlns:a16="http://schemas.microsoft.com/office/drawing/2014/main" id="{2AD4F673-32E5-40F8-AE24-A71574D7D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734" y="2025749"/>
            <a:ext cx="3333749" cy="219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visual studio code">
            <a:extLst>
              <a:ext uri="{FF2B5EF4-FFF2-40B4-BE49-F238E27FC236}">
                <a16:creationId xmlns:a16="http://schemas.microsoft.com/office/drawing/2014/main" id="{9F8FD119-F7BF-4C50-921A-EA5B59832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274" y="2025749"/>
            <a:ext cx="11668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atom">
            <a:extLst>
              <a:ext uri="{FF2B5EF4-FFF2-40B4-BE49-F238E27FC236}">
                <a16:creationId xmlns:a16="http://schemas.microsoft.com/office/drawing/2014/main" id="{52912A4A-0635-4F7A-B891-4FA9A89AD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306" y="3199057"/>
            <a:ext cx="1307008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1">
            <a:extLst>
              <a:ext uri="{FF2B5EF4-FFF2-40B4-BE49-F238E27FC236}">
                <a16:creationId xmlns:a16="http://schemas.microsoft.com/office/drawing/2014/main" id="{245C3FF9-E672-41E1-8238-06121580B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828" y="4211143"/>
            <a:ext cx="6408713" cy="132433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sudo </a:t>
            </a:r>
            <a:r>
              <a:rPr kumimoji="0" lang="es-CO" altLang="es-CO" sz="24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apt-get</a:t>
            </a: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kumimoji="0" lang="es-CO" altLang="es-CO" sz="24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update</a:t>
            </a: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sudo </a:t>
            </a:r>
            <a:r>
              <a:rPr kumimoji="0" lang="es-CO" altLang="es-CO" sz="24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apt-get</a:t>
            </a: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kumimoji="0" lang="es-CO" altLang="es-CO" sz="24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install</a:t>
            </a: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kumimoji="0" lang="es-CO" altLang="es-CO" sz="24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curl</a:t>
            </a:r>
            <a:endParaRPr kumimoji="0" lang="es-CO" altLang="es-CO" sz="2400" b="1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F833953-4F7C-4EEB-99CA-42877D1CA744}"/>
              </a:ext>
            </a:extLst>
          </p:cNvPr>
          <p:cNvSpPr/>
          <p:nvPr/>
        </p:nvSpPr>
        <p:spPr>
          <a:xfrm>
            <a:off x="6332724" y="6356122"/>
            <a:ext cx="5852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https://www.hostinger.co/tutoriales/instalar-node-js-ubuntu/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Creación de un proyecto en blanco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E62103A-1228-4BDD-8399-36F1DE52B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3" t="9021" r="15736" b="27933"/>
          <a:stretch/>
        </p:blipFill>
        <p:spPr>
          <a:xfrm>
            <a:off x="333772" y="1988840"/>
            <a:ext cx="8568952" cy="432048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523E210-BB14-49FE-A949-CBD471FE787C}"/>
              </a:ext>
            </a:extLst>
          </p:cNvPr>
          <p:cNvSpPr txBox="1"/>
          <p:nvPr/>
        </p:nvSpPr>
        <p:spPr>
          <a:xfrm>
            <a:off x="9262764" y="3363651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Ionic start  Noticias App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Creación de un proyecto en blanco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74AFA83-3548-4E63-857E-E4F4B4E0D1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3" t="12173" r="16917" b="28984"/>
          <a:stretch/>
        </p:blipFill>
        <p:spPr>
          <a:xfrm>
            <a:off x="1881943" y="1988840"/>
            <a:ext cx="8424937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1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Creación de un proyecto en blanco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483960-0A29-47FD-9E80-2246611F26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3" t="12173" r="16326" b="37390"/>
          <a:stretch/>
        </p:blipFill>
        <p:spPr>
          <a:xfrm>
            <a:off x="1845940" y="2348880"/>
            <a:ext cx="8496943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3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Creación de un proyecto en blanco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8AB649D-230B-47DF-8416-BA2720F414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8" t="15325" r="11640" b="22680"/>
          <a:stretch/>
        </p:blipFill>
        <p:spPr>
          <a:xfrm>
            <a:off x="1812416" y="1916832"/>
            <a:ext cx="8563991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3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Estructura de un proyecto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913B80-DF14-45CA-ABAF-CD6BA7C588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" t="18508" r="85453" b="15318"/>
          <a:stretch/>
        </p:blipFill>
        <p:spPr>
          <a:xfrm>
            <a:off x="1125860" y="1821963"/>
            <a:ext cx="1296144" cy="453650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28A007D-CFA9-4996-A714-C4F349E3100C}"/>
              </a:ext>
            </a:extLst>
          </p:cNvPr>
          <p:cNvSpPr txBox="1"/>
          <p:nvPr/>
        </p:nvSpPr>
        <p:spPr>
          <a:xfrm>
            <a:off x="3286099" y="2492896"/>
            <a:ext cx="777686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b="1" dirty="0" err="1"/>
              <a:t>Resources</a:t>
            </a:r>
            <a:r>
              <a:rPr lang="es-CO" sz="2000" b="1" dirty="0"/>
              <a:t>: </a:t>
            </a:r>
            <a:r>
              <a:rPr lang="es-CO" sz="2000" dirty="0"/>
              <a:t>Recursos como imágenes, logo, </a:t>
            </a:r>
            <a:r>
              <a:rPr lang="es-CO" sz="2000" dirty="0" err="1"/>
              <a:t>splash</a:t>
            </a:r>
            <a:r>
              <a:rPr lang="es-CO" sz="2000" dirty="0"/>
              <a:t> </a:t>
            </a:r>
            <a:r>
              <a:rPr lang="es-CO" sz="2000" dirty="0" err="1"/>
              <a:t>screen</a:t>
            </a:r>
            <a:r>
              <a:rPr lang="es-CO" sz="2000" dirty="0"/>
              <a:t> en Android o </a:t>
            </a:r>
            <a:r>
              <a:rPr lang="es-CO" sz="2000" dirty="0" err="1"/>
              <a:t>Ios</a:t>
            </a:r>
            <a:r>
              <a:rPr lang="es-CO" sz="2000" dirty="0"/>
              <a:t> propios de la instalación.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b="1" dirty="0" err="1"/>
              <a:t>Src</a:t>
            </a:r>
            <a:r>
              <a:rPr lang="es-CO" sz="2000" b="1" dirty="0"/>
              <a:t>: </a:t>
            </a:r>
            <a:r>
              <a:rPr lang="es-CO" sz="2000" dirty="0"/>
              <a:t>Estructura de la aplicación básica con app, </a:t>
            </a:r>
            <a:r>
              <a:rPr lang="es-CO" sz="2000" dirty="0" err="1"/>
              <a:t>assets</a:t>
            </a:r>
            <a:r>
              <a:rPr lang="es-CO" sz="2000" dirty="0"/>
              <a:t>(recursos como imágenes), </a:t>
            </a:r>
            <a:r>
              <a:rPr lang="es-CO" sz="2000" dirty="0" err="1"/>
              <a:t>pages</a:t>
            </a:r>
            <a:r>
              <a:rPr lang="es-CO" sz="2000" dirty="0"/>
              <a:t>(páginas de cada aplicación), </a:t>
            </a:r>
            <a:r>
              <a:rPr lang="es-CO" sz="2000" dirty="0" err="1"/>
              <a:t>theme</a:t>
            </a:r>
            <a:r>
              <a:rPr lang="es-CO" sz="2000" dirty="0"/>
              <a:t>(definición de variables globales para colores globales, se define el diseño de la aplicación)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b="1" dirty="0" err="1"/>
              <a:t>Node</a:t>
            </a:r>
            <a:r>
              <a:rPr lang="es-CO" sz="2000" b="1" dirty="0"/>
              <a:t>-modules: </a:t>
            </a:r>
            <a:r>
              <a:rPr lang="es-CO" sz="2000" dirty="0"/>
              <a:t>Dependencias que se usan para que la aplicación corra correctamente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b="1" dirty="0" err="1"/>
              <a:t>Source</a:t>
            </a:r>
            <a:r>
              <a:rPr lang="es-CO" sz="2000" b="1" dirty="0"/>
              <a:t> </a:t>
            </a:r>
            <a:r>
              <a:rPr lang="es-CO" sz="2000" b="1" dirty="0" err="1"/>
              <a:t>maps</a:t>
            </a:r>
            <a:r>
              <a:rPr lang="es-CO" sz="2000" b="1" dirty="0"/>
              <a:t>: </a:t>
            </a:r>
            <a:r>
              <a:rPr lang="es-CO" sz="2000" dirty="0"/>
              <a:t>Mapa del Código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b="1" dirty="0"/>
              <a:t>Archivos para instalar los </a:t>
            </a:r>
            <a:r>
              <a:rPr lang="es-CO" sz="2000" b="1" dirty="0" err="1"/>
              <a:t>node</a:t>
            </a:r>
            <a:r>
              <a:rPr lang="es-CO" sz="2000" b="1" dirty="0"/>
              <a:t>-modules, scripts que hacen correr la app en cualquier lugar</a:t>
            </a:r>
          </a:p>
        </p:txBody>
      </p:sp>
    </p:spTree>
    <p:extLst>
      <p:ext uri="{BB962C8B-B14F-4D97-AF65-F5344CB8AC3E}">
        <p14:creationId xmlns:p14="http://schemas.microsoft.com/office/powerpoint/2010/main" val="385075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Estructura de un proyecto(Pages)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28A007D-CFA9-4996-A714-C4F349E3100C}"/>
              </a:ext>
            </a:extLst>
          </p:cNvPr>
          <p:cNvSpPr txBox="1"/>
          <p:nvPr/>
        </p:nvSpPr>
        <p:spPr>
          <a:xfrm>
            <a:off x="3934172" y="3164286"/>
            <a:ext cx="77768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b="1" dirty="0"/>
              <a:t>Archivo .</a:t>
            </a:r>
            <a:r>
              <a:rPr lang="es-CO" sz="2000" b="1" dirty="0" err="1"/>
              <a:t>ts</a:t>
            </a:r>
            <a:r>
              <a:rPr lang="es-CO" sz="2000" b="1" dirty="0"/>
              <a:t> corresponde al controlador de la 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b="1" dirty="0"/>
              <a:t>Archivo .</a:t>
            </a:r>
            <a:r>
              <a:rPr lang="es-CO" sz="2000" b="1" dirty="0" err="1"/>
              <a:t>html</a:t>
            </a:r>
            <a:r>
              <a:rPr lang="es-CO" sz="2000" b="1" dirty="0"/>
              <a:t> corresponde al diseño de la 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b="1" dirty="0"/>
              <a:t>Archivo .</a:t>
            </a:r>
            <a:r>
              <a:rPr lang="es-CO" sz="2000" b="1" dirty="0" err="1"/>
              <a:t>scss</a:t>
            </a:r>
            <a:r>
              <a:rPr lang="es-CO" sz="2000" b="1" dirty="0"/>
              <a:t> corresponde al la configuración de identificadores específicos de la vista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5FC39C2-0ED6-48F8-9D98-D679315FF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47" y="2930038"/>
            <a:ext cx="2376263" cy="179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2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Como probar un proyecto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392307-8A50-4A8D-B360-655E968F40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7" t="64711" r="52954" b="11092"/>
          <a:stretch/>
        </p:blipFill>
        <p:spPr>
          <a:xfrm>
            <a:off x="1071477" y="3657310"/>
            <a:ext cx="3672408" cy="16581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C099620-9A3B-4B80-8DE9-12491333D6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6" t="8772" b="7252"/>
          <a:stretch/>
        </p:blipFill>
        <p:spPr>
          <a:xfrm>
            <a:off x="5158308" y="1772816"/>
            <a:ext cx="6679611" cy="376898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CE601BD-964A-44FD-B46B-4A28FA7C406E}"/>
              </a:ext>
            </a:extLst>
          </p:cNvPr>
          <p:cNvSpPr txBox="1"/>
          <p:nvPr/>
        </p:nvSpPr>
        <p:spPr>
          <a:xfrm>
            <a:off x="1386701" y="235352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Ionic run </a:t>
            </a:r>
            <a:r>
              <a:rPr lang="es-CO" b="1" dirty="0" err="1"/>
              <a:t>serve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61496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0</TotalTime>
  <Words>287</Words>
  <Application>Microsoft Office PowerPoint</Application>
  <PresentationFormat>Personalizado</PresentationFormat>
  <Paragraphs>35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 Light</vt:lpstr>
      <vt:lpstr>Corbel</vt:lpstr>
      <vt:lpstr>Metropolitano</vt:lpstr>
      <vt:lpstr>Introducción a ionic</vt:lpstr>
      <vt:lpstr>Instalación de ionic</vt:lpstr>
      <vt:lpstr>Creación de un proyecto en blanco</vt:lpstr>
      <vt:lpstr>Creación de un proyecto en blanco</vt:lpstr>
      <vt:lpstr>Creación de un proyecto en blanco</vt:lpstr>
      <vt:lpstr>Creación de un proyecto en blanco</vt:lpstr>
      <vt:lpstr>Estructura de un proyecto</vt:lpstr>
      <vt:lpstr>Estructura de un proyecto(Pages)</vt:lpstr>
      <vt:lpstr>Como probar un proyecto</vt:lpstr>
      <vt:lpstr>Creación rápida UI (Ionic Creator)</vt:lpstr>
      <vt:lpstr>Creación rápida UI (Ionic Creator)</vt:lpstr>
      <vt:lpstr>Creación rápida UI (Ionic Creator)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2018-08-01T19:41:55Z</dcterms:created>
  <dcterms:modified xsi:type="dcterms:W3CDTF">2018-08-01T20:18:49Z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