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4"/>
  </p:notesMasterIdLst>
  <p:handoutMasterIdLst>
    <p:handoutMasterId r:id="rId15"/>
  </p:handoutMasterIdLst>
  <p:sldIdLst>
    <p:sldId id="265" r:id="rId5"/>
    <p:sldId id="354" r:id="rId6"/>
    <p:sldId id="311" r:id="rId7"/>
    <p:sldId id="357" r:id="rId8"/>
    <p:sldId id="355" r:id="rId9"/>
    <p:sldId id="356" r:id="rId10"/>
    <p:sldId id="358" r:id="rId11"/>
    <p:sldId id="359" r:id="rId12"/>
    <p:sldId id="31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02/09/2018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ienzo_de_modelo_de_negocio" TargetMode="External"/><Relationship Id="rId2" Type="http://schemas.openxmlformats.org/officeDocument/2006/relationships/hyperlink" Target="https://es.wikipedia.org/wiki/Modelo_de_negocio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arketingdecontenidos.com/como-crear-una-mar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¿Cómo crear un modelo de Negocio?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CCBA-419B-4B4B-BCE1-41A441C7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modelo de Negocio?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AAD83-D40E-4995-B42D-9BE2D67A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81" y="2011680"/>
            <a:ext cx="4265804" cy="376618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Un </a:t>
            </a:r>
            <a:r>
              <a:rPr lang="es-ES" b="1" dirty="0"/>
              <a:t>modelo de negocios</a:t>
            </a:r>
            <a:r>
              <a:rPr lang="es-ES" dirty="0"/>
              <a:t> es una "representación abstracta de una organización, ya sea de manera textual o gráfica, de todos los conceptos relacionados, acuerdos financieros, y el portafolio central de productos o servicios que la organización ofrece y ofrecerá con base en las acciones necesarias para alcanzar las metas y objetivos estratégicos.</a:t>
            </a:r>
            <a:endParaRPr lang="es-CO" dirty="0"/>
          </a:p>
        </p:txBody>
      </p:sp>
      <p:pic>
        <p:nvPicPr>
          <p:cNvPr id="4098" name="Picture 2" descr="Resultado de imagen para modelo de negocio">
            <a:extLst>
              <a:ext uri="{FF2B5EF4-FFF2-40B4-BE49-F238E27FC236}">
                <a16:creationId xmlns:a16="http://schemas.microsoft.com/office/drawing/2014/main" id="{34655480-9AEE-43B3-86C4-4FDC9C8A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234888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modelo de negocio">
            <a:extLst>
              <a:ext uri="{FF2B5EF4-FFF2-40B4-BE49-F238E27FC236}">
                <a16:creationId xmlns:a16="http://schemas.microsoft.com/office/drawing/2014/main" id="{7EBA91BE-FB34-451A-BAFF-D5C8ED8D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17" y="3719"/>
            <a:ext cx="8053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9B51-6D73-48F6-9923-0D74D35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Partes de un Canvas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CCD74-E604-4078-872F-D50CABA6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Socios Clave</a:t>
            </a:r>
          </a:p>
          <a:p>
            <a:r>
              <a:rPr lang="es-CO" dirty="0"/>
              <a:t>Actividades Clave</a:t>
            </a:r>
          </a:p>
          <a:p>
            <a:r>
              <a:rPr lang="es-CO" dirty="0"/>
              <a:t>Recursos Clave</a:t>
            </a:r>
          </a:p>
          <a:p>
            <a:r>
              <a:rPr lang="es-CO" dirty="0"/>
              <a:t>Oferta de Valor</a:t>
            </a:r>
          </a:p>
          <a:p>
            <a:r>
              <a:rPr lang="es-CO" dirty="0"/>
              <a:t>Relación con clientes</a:t>
            </a:r>
          </a:p>
          <a:p>
            <a:r>
              <a:rPr lang="es-CO" dirty="0"/>
              <a:t>Canales</a:t>
            </a:r>
          </a:p>
          <a:p>
            <a:r>
              <a:rPr lang="es-CO" dirty="0"/>
              <a:t>Segmento de Mercado</a:t>
            </a:r>
          </a:p>
          <a:p>
            <a:r>
              <a:rPr lang="es-CO" dirty="0"/>
              <a:t>Estructura de costos</a:t>
            </a:r>
          </a:p>
          <a:p>
            <a:r>
              <a:rPr lang="es-CO" dirty="0"/>
              <a:t>Fuente de Ingresos</a:t>
            </a:r>
          </a:p>
        </p:txBody>
      </p:sp>
      <p:pic>
        <p:nvPicPr>
          <p:cNvPr id="2052" name="Picture 4" descr="Resultado de imagen para emprendedor">
            <a:extLst>
              <a:ext uri="{FF2B5EF4-FFF2-40B4-BE49-F238E27FC236}">
                <a16:creationId xmlns:a16="http://schemas.microsoft.com/office/drawing/2014/main" id="{ECA54610-CD9F-4EC5-B489-B025C5AF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2002146"/>
            <a:ext cx="6326163" cy="36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9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33CC-2A8A-4B62-9628-F0ED3234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7" y="0"/>
            <a:ext cx="10769970" cy="1658198"/>
          </a:xfrm>
        </p:spPr>
        <p:txBody>
          <a:bodyPr/>
          <a:lstStyle/>
          <a:p>
            <a:r>
              <a:rPr lang="es-CO" dirty="0"/>
              <a:t>Modelo de negocio de UBER-CANVAS</a:t>
            </a:r>
          </a:p>
        </p:txBody>
      </p:sp>
      <p:pic>
        <p:nvPicPr>
          <p:cNvPr id="1026" name="Picture 2" descr="Resultado de imagen para canvas uber">
            <a:extLst>
              <a:ext uri="{FF2B5EF4-FFF2-40B4-BE49-F238E27FC236}">
                <a16:creationId xmlns:a16="http://schemas.microsoft.com/office/drawing/2014/main" id="{A1613AD4-587D-4859-9316-3B72DB9A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196752"/>
            <a:ext cx="8856984" cy="54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89951-90E6-46BB-B732-A810299C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Creación de Modelo de Negocio</a:t>
            </a:r>
          </a:p>
        </p:txBody>
      </p:sp>
      <p:pic>
        <p:nvPicPr>
          <p:cNvPr id="3074" name="Picture 2" descr="Resultado de imagen para rappi">
            <a:extLst>
              <a:ext uri="{FF2B5EF4-FFF2-40B4-BE49-F238E27FC236}">
                <a16:creationId xmlns:a16="http://schemas.microsoft.com/office/drawing/2014/main" id="{4A5CB66E-A1E7-4BB8-BB3A-BEACF7DF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28" y="2708920"/>
            <a:ext cx="5112568" cy="355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8C24-5D03-459B-A092-F2CBD40AD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Creando una marca…</a:t>
            </a:r>
          </a:p>
        </p:txBody>
      </p:sp>
    </p:spTree>
    <p:extLst>
      <p:ext uri="{BB962C8B-B14F-4D97-AF65-F5344CB8AC3E}">
        <p14:creationId xmlns:p14="http://schemas.microsoft.com/office/powerpoint/2010/main" val="39045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603AA-5060-47E2-B9C4-5397E9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una marca?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3E7A9-E072-449C-BE03-B8B2CEEE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81" y="2011680"/>
            <a:ext cx="3833756" cy="3766185"/>
          </a:xfrm>
        </p:spPr>
        <p:txBody>
          <a:bodyPr/>
          <a:lstStyle/>
          <a:p>
            <a:pPr algn="just"/>
            <a:r>
              <a:rPr lang="es-CO" dirty="0"/>
              <a:t>Suma valiosa de las cualidades que puede ofrecer un producto o servicio </a:t>
            </a:r>
          </a:p>
          <a:p>
            <a:pPr algn="just"/>
            <a:r>
              <a:rPr lang="es-CO" dirty="0"/>
              <a:t>Establecimiento de vínculos emocionales</a:t>
            </a:r>
          </a:p>
          <a:p>
            <a:pPr algn="just"/>
            <a:r>
              <a:rPr lang="es-CO" dirty="0"/>
              <a:t>Distintivos Verbales</a:t>
            </a:r>
          </a:p>
          <a:p>
            <a:pPr algn="just"/>
            <a:r>
              <a:rPr lang="es-CO" dirty="0"/>
              <a:t>Gráficos Verbales </a:t>
            </a:r>
          </a:p>
        </p:txBody>
      </p:sp>
      <p:pic>
        <p:nvPicPr>
          <p:cNvPr id="5124" name="Picture 4" descr="Resultado de imagen para trivago">
            <a:extLst>
              <a:ext uri="{FF2B5EF4-FFF2-40B4-BE49-F238E27FC236}">
                <a16:creationId xmlns:a16="http://schemas.microsoft.com/office/drawing/2014/main" id="{45845C2D-26DB-4ACF-81B1-3A418F234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631667"/>
            <a:ext cx="4104456" cy="179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coca cola amor">
            <a:extLst>
              <a:ext uri="{FF2B5EF4-FFF2-40B4-BE49-F238E27FC236}">
                <a16:creationId xmlns:a16="http://schemas.microsoft.com/office/drawing/2014/main" id="{81D0D4E6-F130-4851-B274-F2994A25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19" y="4077072"/>
            <a:ext cx="3713869" cy="20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1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dirty="0">
                <a:hlinkClick r:id="rId2"/>
              </a:rPr>
              <a:t>https://es.wikipedia.org/wiki/Modelo_de_negocio</a:t>
            </a:r>
            <a:endParaRPr lang="es-ES" dirty="0"/>
          </a:p>
          <a:p>
            <a:r>
              <a:rPr lang="es-ES" dirty="0">
                <a:hlinkClick r:id="rId3"/>
              </a:rPr>
              <a:t>https://es.wikipedia.org/wiki/Lienzo_de_modelo_de_negocio</a:t>
            </a:r>
            <a:endParaRPr lang="es-ES" dirty="0"/>
          </a:p>
          <a:p>
            <a:r>
              <a:rPr lang="es-ES" dirty="0">
                <a:hlinkClick r:id="rId4"/>
              </a:rPr>
              <a:t>https://marketingdecontenidos.com/como-crear-una-marca/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127</Words>
  <Application>Microsoft Office PowerPoint</Application>
  <PresentationFormat>Personalizado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Corbel</vt:lpstr>
      <vt:lpstr>Metropolitano</vt:lpstr>
      <vt:lpstr>¿Cómo crear un modelo de Negocio?</vt:lpstr>
      <vt:lpstr>¿Qué es un modelo de Negocio?</vt:lpstr>
      <vt:lpstr>Presentación de PowerPoint</vt:lpstr>
      <vt:lpstr>Partes de un Canvas</vt:lpstr>
      <vt:lpstr>Modelo de negocio de UBER-CANVAS</vt:lpstr>
      <vt:lpstr>Ejemplo Creación de Modelo de Negocio</vt:lpstr>
      <vt:lpstr>Creando una marca…</vt:lpstr>
      <vt:lpstr>¿Qué es una marca?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2018-09-04T01:18:35Z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