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4"/>
  </p:sldMasterIdLst>
  <p:notesMasterIdLst>
    <p:notesMasterId r:id="rId19"/>
  </p:notesMasterIdLst>
  <p:handoutMasterIdLst>
    <p:handoutMasterId r:id="rId20"/>
  </p:handoutMasterIdLst>
  <p:sldIdLst>
    <p:sldId id="265" r:id="rId5"/>
    <p:sldId id="328" r:id="rId6"/>
    <p:sldId id="329" r:id="rId7"/>
    <p:sldId id="310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18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02/09/2018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47" y="770467"/>
            <a:ext cx="10779492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797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339" y="4206876"/>
            <a:ext cx="9225798" cy="1645920"/>
          </a:xfrm>
        </p:spPr>
        <p:txBody>
          <a:bodyPr>
            <a:normAutofit/>
          </a:bodyPr>
          <a:lstStyle>
            <a:lvl1pPr marL="0" indent="0" algn="l">
              <a:buNone/>
              <a:defRPr sz="3199">
                <a:solidFill>
                  <a:schemeClr val="bg1"/>
                </a:solidFill>
                <a:latin typeface="+mj-lt"/>
              </a:defRPr>
            </a:lvl1pPr>
            <a:lvl2pPr marL="457063" indent="0" algn="ctr">
              <a:buNone/>
              <a:defRPr sz="27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1F3A871-E095-425B-8138-DD883F1F9138}" type="datetimeFigureOut">
              <a:rPr lang="es-CO" smtClean="0"/>
              <a:t>2/09/2018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B56CFA2-46CF-41DE-8B9B-E6987C4341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3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609F-0362-4067-A47A-9F1CA2E45A65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710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1673" y="695325"/>
            <a:ext cx="2628215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324" y="714376"/>
            <a:ext cx="7732286" cy="54006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ED9F-A6BB-400D-8F4D-616EB46A9405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2191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170E197-1079-4777-8273-53286CD6A787}" type="datetime1">
              <a:rPr lang="es-ES" smtClean="0"/>
              <a:pPr algn="r"/>
              <a:t>02/09/2018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6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47" y="767419"/>
            <a:ext cx="10777969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797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338" y="4204209"/>
            <a:ext cx="9223893" cy="1645920"/>
          </a:xfrm>
        </p:spPr>
        <p:txBody>
          <a:bodyPr anchor="t">
            <a:normAutofit/>
          </a:bodyPr>
          <a:lstStyle>
            <a:lvl1pPr marL="0" indent="0">
              <a:buNone/>
              <a:defRPr sz="3199">
                <a:solidFill>
                  <a:schemeClr val="tx1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F1AF-E5B2-41DB-BFF8-672C5BBF646A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47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480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9764" y="1998134"/>
            <a:ext cx="4662226" cy="3767328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E17C630-F8FA-4DCB-87FA-91D30885A2FD}" type="datetime1">
              <a:rPr lang="es-ES" smtClean="0"/>
              <a:pPr algn="r"/>
              <a:t>02/09/2018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73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40467"/>
            <a:ext cx="4662226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480" y="2753084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6043" y="2038435"/>
            <a:ext cx="4662226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199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6043" y="2750990"/>
            <a:ext cx="4662226" cy="3200400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76C6-356A-48AB-A8EF-572AE4A11929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430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86D9-BDBD-4090-B19D-04E04F3CB648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94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FB-1285-4974-8D4E-BCFCC0FA7978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23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8016" y="0"/>
            <a:ext cx="457080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59253" y="542282"/>
            <a:ext cx="3382399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999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1" y="762000"/>
            <a:ext cx="6094413" cy="4572000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3827" y="2511813"/>
            <a:ext cx="3397635" cy="3126987"/>
          </a:xfr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99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6D5-80C9-4ED7-89C2-CE590C3C6CB2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99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55" y="5418668"/>
            <a:ext cx="10777969" cy="613283"/>
          </a:xfrm>
        </p:spPr>
        <p:txBody>
          <a:bodyPr anchor="b">
            <a:normAutofit/>
          </a:bodyPr>
          <a:lstStyle>
            <a:lvl1pPr>
              <a:defRPr sz="3199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88825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1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480" y="5909735"/>
            <a:ext cx="9226941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A911BAB-2490-48FD-81BA-E5EB85DA87AE}" type="datetime1">
              <a:rPr lang="es-ES" smtClean="0"/>
              <a:pPr/>
              <a:t>02/09/2018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140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053" y="499533"/>
            <a:ext cx="10769970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480" y="2011680"/>
            <a:ext cx="107509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622" y="6412447"/>
            <a:ext cx="411372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02/09/2018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6554697"/>
            <a:ext cx="502789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1644" y="5876413"/>
            <a:ext cx="2925318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297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5398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68" indent="-342797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3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475" indent="-548475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999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713" indent="-822713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51" indent="-109695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9964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39958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59952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799460" indent="-228531" algn="l" defTabSz="914126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getting-started" TargetMode="External"/><Relationship Id="rId7" Type="http://schemas.openxmlformats.org/officeDocument/2006/relationships/hyperlink" Target="https://ionicframework.com/docs/pro/devapp/" TargetMode="External"/><Relationship Id="rId2" Type="http://schemas.openxmlformats.org/officeDocument/2006/relationships/hyperlink" Target="https://www.hostinger.co/tutoriales/instalar-node-js-ubuntu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ionicframework.com/docs/" TargetMode="External"/><Relationship Id="rId5" Type="http://schemas.openxmlformats.org/officeDocument/2006/relationships/hyperlink" Target="https://ionicframework.com/docs/components/" TargetMode="External"/><Relationship Id="rId4" Type="http://schemas.openxmlformats.org/officeDocument/2006/relationships/hyperlink" Target="https://creator.ionic.io/app/log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Manejo de Interfaz Gráfica (css,html5,ionic creator)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C0CDA-5765-469D-8E23-ABF03686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Edición del Side Menu(</a:t>
            </a:r>
            <a:r>
              <a:rPr lang="es-CO" dirty="0" err="1"/>
              <a:t>css</a:t>
            </a:r>
            <a:r>
              <a:rPr lang="es-CO" dirty="0"/>
              <a:t> y </a:t>
            </a:r>
            <a:r>
              <a:rPr lang="es-CO" dirty="0" err="1"/>
              <a:t>html</a:t>
            </a:r>
            <a:r>
              <a:rPr lang="es-CO" dirty="0"/>
              <a:t>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78EDF0-5BFD-47F4-B839-232DDA41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1988840"/>
            <a:ext cx="2576699" cy="45380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B63B7B-1D83-4EB7-A0DB-F07A0BDA3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08" y="1988840"/>
            <a:ext cx="1636522" cy="16581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A15609-DBB8-4317-86A9-2F5F31E52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208" y="3878005"/>
            <a:ext cx="4585097" cy="4643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FDFA9F1-5EB8-40C1-A156-3AC8AE7C5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208" y="4671792"/>
            <a:ext cx="1295400" cy="4762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023C75A-692E-4631-AAA6-2C036371E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365" y="4909917"/>
            <a:ext cx="2286000" cy="1285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EA7B21B-CD3B-4FF4-BAE9-B432B62B4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9735" y="1988840"/>
            <a:ext cx="2608435" cy="45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9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C0CDA-5765-469D-8E23-ABF03686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Edición del Side Menu(</a:t>
            </a:r>
            <a:r>
              <a:rPr lang="es-CO" dirty="0" err="1"/>
              <a:t>css</a:t>
            </a:r>
            <a:r>
              <a:rPr lang="es-CO" dirty="0"/>
              <a:t> y </a:t>
            </a:r>
            <a:r>
              <a:rPr lang="es-CO" dirty="0" err="1"/>
              <a:t>html</a:t>
            </a:r>
            <a:r>
              <a:rPr lang="es-CO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873963-8955-4260-A008-6C2B8E6C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0" y="2074905"/>
            <a:ext cx="2295686" cy="40573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FA9BB4F-27E7-4AEA-AC17-ED2B218C0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75" y="2157731"/>
            <a:ext cx="4057650" cy="2362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CE522CC-A996-4B9D-BED3-A863C3160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711" y="2074905"/>
            <a:ext cx="2341302" cy="40573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3D79E7F-7756-445C-90BC-9C0938C09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28" y="5445224"/>
            <a:ext cx="5573637" cy="3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C0CDA-5765-469D-8E23-ABF03686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Edición del Side Menu(</a:t>
            </a:r>
            <a:r>
              <a:rPr lang="es-CO" dirty="0" err="1"/>
              <a:t>css</a:t>
            </a:r>
            <a:r>
              <a:rPr lang="es-CO" dirty="0"/>
              <a:t> y </a:t>
            </a:r>
            <a:r>
              <a:rPr lang="es-CO" dirty="0" err="1"/>
              <a:t>html</a:t>
            </a:r>
            <a:r>
              <a:rPr lang="es-CO" dirty="0"/>
              <a:t>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647E9E-6836-4EC5-947F-468EAC516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3888221"/>
            <a:ext cx="5553075" cy="609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AAA034-5296-4289-A5A6-C53A75FA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1962979"/>
            <a:ext cx="2520280" cy="43954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E95B7F-DAD1-48E8-BD53-AB580A82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713" y="1950876"/>
            <a:ext cx="2473393" cy="43954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845ABD5-997D-4997-99D4-2789DC234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32" y="4700270"/>
            <a:ext cx="6350670" cy="15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3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680D3-5065-4CDF-8D99-79C9342A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27" y="2852936"/>
            <a:ext cx="10769970" cy="1658198"/>
          </a:xfrm>
        </p:spPr>
        <p:txBody>
          <a:bodyPr/>
          <a:lstStyle/>
          <a:p>
            <a:r>
              <a:rPr lang="es-CO" dirty="0"/>
              <a:t>Ahora es tu turno…</a:t>
            </a:r>
          </a:p>
        </p:txBody>
      </p:sp>
    </p:spTree>
    <p:extLst>
      <p:ext uri="{BB962C8B-B14F-4D97-AF65-F5344CB8AC3E}">
        <p14:creationId xmlns:p14="http://schemas.microsoft.com/office/powerpoint/2010/main" val="71385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Bibliografía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s-ES" dirty="0">
                <a:hlinkClick r:id="rId2"/>
              </a:rPr>
              <a:t>https://www.hostinger.co/tutoriales/instalar-node-js-ubuntu/</a:t>
            </a:r>
            <a:endParaRPr lang="es-ES" dirty="0"/>
          </a:p>
          <a:p>
            <a:r>
              <a:rPr lang="es-ES" dirty="0">
                <a:hlinkClick r:id="rId3"/>
              </a:rPr>
              <a:t>https://ionicframework.com/getting-started</a:t>
            </a:r>
            <a:endParaRPr lang="es-ES" dirty="0"/>
          </a:p>
          <a:p>
            <a:r>
              <a:rPr lang="es-ES" dirty="0">
                <a:hlinkClick r:id="rId4"/>
              </a:rPr>
              <a:t>https://creator.ionic.io/app/login</a:t>
            </a:r>
            <a:endParaRPr lang="es-ES" dirty="0"/>
          </a:p>
          <a:p>
            <a:r>
              <a:rPr lang="es-ES" dirty="0">
                <a:hlinkClick r:id="rId5"/>
              </a:rPr>
              <a:t>https://ionicframework.com/docs/components/</a:t>
            </a:r>
            <a:endParaRPr lang="es-ES" dirty="0"/>
          </a:p>
          <a:p>
            <a:r>
              <a:rPr lang="es-ES" dirty="0">
                <a:hlinkClick r:id="rId6"/>
              </a:rPr>
              <a:t>https://ionicframework.com/docs/</a:t>
            </a:r>
            <a:endParaRPr lang="es-ES" dirty="0"/>
          </a:p>
          <a:p>
            <a:r>
              <a:rPr lang="es-ES" dirty="0">
                <a:hlinkClick r:id="rId7"/>
              </a:rPr>
              <a:t>https://ionicframework.com/docs/pro/devapp/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71F2F-904B-4C20-8E62-A5FC08EA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Simplicidad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85855-620E-473D-9CED-526BE2F22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97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CFC57-3748-4FAF-9C04-E276F50C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Imaginación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887AD-9DC7-4832-88D1-DB1D145A1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605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Creación de interfaz gráfica con plantillas(ionic creator)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CB02F6-6668-4DFA-AA19-CC8DB3C3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6" y="2157731"/>
            <a:ext cx="5256584" cy="39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27E6-2388-4E44-8C87-82E247E3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Manejo Home Page y Creación de Páginas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08A470-CD27-4E1E-8F02-BAA339D6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45" y="2122640"/>
            <a:ext cx="8974733" cy="42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6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27E6-2388-4E44-8C87-82E247E3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Manejo Home Page y Creación de Páginas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08A470-CD27-4E1E-8F02-BAA339D6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221482"/>
            <a:ext cx="7295679" cy="388575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02D2DD-1EFA-43E9-876A-CE2C5B248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732" y="2492896"/>
            <a:ext cx="26384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27E6-2388-4E44-8C87-82E247E3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Manejo Home Page y Creación de Páginas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D706C8-3566-473E-8CC1-D9DF7C3F3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2157731"/>
            <a:ext cx="4408808" cy="41683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5F7631-E442-43E3-B372-8D56AF8DB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44" y="1556792"/>
            <a:ext cx="2505018" cy="496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6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227E6-2388-4E44-8C87-82E247E3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Previsualizar info y Descargar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A54A60-BC46-4FE9-A84B-11F9943E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1844824"/>
            <a:ext cx="3380332" cy="441404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84D25E4-B5E1-461C-9885-79B8B6D6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2330253"/>
            <a:ext cx="5691804" cy="34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5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C0CDA-5765-469D-8E23-ABF03686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Edición del Side Menu(</a:t>
            </a:r>
            <a:r>
              <a:rPr lang="es-CO" dirty="0" err="1"/>
              <a:t>item</a:t>
            </a:r>
            <a:r>
              <a:rPr lang="es-CO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B5CAA1-095B-4D2B-9F9E-D3DF9266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40" y="1988840"/>
            <a:ext cx="2053523" cy="20807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91EF3C-4210-4331-B5E4-DB4B6F4F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322" y="761621"/>
            <a:ext cx="3219450" cy="5600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DCC72E-A29B-46C3-B2C7-FB0A7BC2F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851" y="4437112"/>
            <a:ext cx="65913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05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0</TotalTime>
  <Words>149</Words>
  <Application>Microsoft Office PowerPoint</Application>
  <PresentationFormat>Personalizado</PresentationFormat>
  <Paragraphs>20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 Light</vt:lpstr>
      <vt:lpstr>Corbel</vt:lpstr>
      <vt:lpstr>Metropolitano</vt:lpstr>
      <vt:lpstr>Manejo de Interfaz Gráfica (css,html5,ionic creator)</vt:lpstr>
      <vt:lpstr>Simplicidad</vt:lpstr>
      <vt:lpstr>Imaginación</vt:lpstr>
      <vt:lpstr>Creación de interfaz gráfica con plantillas(ionic creator) </vt:lpstr>
      <vt:lpstr>Manejo Home Page y Creación de Páginas</vt:lpstr>
      <vt:lpstr>Manejo Home Page y Creación de Páginas</vt:lpstr>
      <vt:lpstr>Manejo Home Page y Creación de Páginas</vt:lpstr>
      <vt:lpstr>Previsualizar info y Descargar</vt:lpstr>
      <vt:lpstr>Edición del Side Menu(item)</vt:lpstr>
      <vt:lpstr>Edición del Side Menu(css y html)</vt:lpstr>
      <vt:lpstr>Edición del Side Menu(css y html)</vt:lpstr>
      <vt:lpstr>Edición del Side Menu(css y html)</vt:lpstr>
      <vt:lpstr>Ahora es tu turno…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2018-08-01T19:41:55Z</dcterms:created>
  <dcterms:modified xsi:type="dcterms:W3CDTF">2018-09-04T01:18:30Z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