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1" r:id="rId6"/>
    <p:sldId id="331" r:id="rId7"/>
    <p:sldId id="336" r:id="rId8"/>
    <p:sldId id="337" r:id="rId9"/>
    <p:sldId id="332" r:id="rId10"/>
    <p:sldId id="335" r:id="rId11"/>
    <p:sldId id="333" r:id="rId12"/>
    <p:sldId id="334" r:id="rId13"/>
    <p:sldId id="328" r:id="rId14"/>
    <p:sldId id="330" r:id="rId15"/>
    <p:sldId id="329" r:id="rId16"/>
    <p:sldId id="31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22/08/2018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Emprendimiento </a:t>
            </a:r>
            <a:r>
              <a:rPr lang="es-ES"/>
              <a:t>como opción a </a:t>
            </a:r>
            <a:r>
              <a:rPr lang="es-ES" dirty="0"/>
              <a:t>largo Plazo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rápida UI (Ionic Creator)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8DD62-7ACB-4410-9103-8A93F0E79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14273" r="23415" b="11121"/>
          <a:stretch/>
        </p:blipFill>
        <p:spPr>
          <a:xfrm>
            <a:off x="981844" y="2157731"/>
            <a:ext cx="5317836" cy="41490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EB1C3C-3F3B-444C-95FE-F057B642B695}"/>
              </a:ext>
            </a:extLst>
          </p:cNvPr>
          <p:cNvSpPr txBox="1"/>
          <p:nvPr/>
        </p:nvSpPr>
        <p:spPr>
          <a:xfrm>
            <a:off x="7030516" y="3244334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Copiar </a:t>
            </a:r>
            <a:r>
              <a:rPr lang="es-CO" b="1" dirty="0" err="1"/>
              <a:t>src</a:t>
            </a:r>
            <a:r>
              <a:rPr lang="es-CO" b="1" dirty="0"/>
              <a:t> del ZIP  y pegarla en el </a:t>
            </a:r>
            <a:r>
              <a:rPr lang="es-CO" b="1" dirty="0" err="1"/>
              <a:t>src</a:t>
            </a:r>
            <a:r>
              <a:rPr lang="es-CO" b="1" dirty="0"/>
              <a:t>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Volver a compilar la app</a:t>
            </a:r>
          </a:p>
        </p:txBody>
      </p:sp>
    </p:spTree>
    <p:extLst>
      <p:ext uri="{BB962C8B-B14F-4D97-AF65-F5344CB8AC3E}">
        <p14:creationId xmlns:p14="http://schemas.microsoft.com/office/powerpoint/2010/main" val="21223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/>
              <a:t>Creación rápida UI (Corrección de Parámetros)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92953A-ED0A-4F3C-85BA-F10A66909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t="23731" r="37378" b="9020"/>
          <a:stretch/>
        </p:blipFill>
        <p:spPr>
          <a:xfrm>
            <a:off x="2061964" y="1844824"/>
            <a:ext cx="72008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primera prueba en mi dispositivo</a:t>
            </a:r>
          </a:p>
        </p:txBody>
      </p:sp>
      <p:pic>
        <p:nvPicPr>
          <p:cNvPr id="1026" name="Picture 2" descr="Resultado de imagen para ionic dev app">
            <a:extLst>
              <a:ext uri="{FF2B5EF4-FFF2-40B4-BE49-F238E27FC236}">
                <a16:creationId xmlns:a16="http://schemas.microsoft.com/office/drawing/2014/main" id="{2410108F-D250-44CE-9232-35A75233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156312"/>
            <a:ext cx="6949527" cy="38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lob:https://www.icloud.com/3ad8320f-22a4-4ac2-8760-c5c895b400d7">
            <a:extLst>
              <a:ext uri="{FF2B5EF4-FFF2-40B4-BE49-F238E27FC236}">
                <a16:creationId xmlns:a16="http://schemas.microsoft.com/office/drawing/2014/main" id="{74B0F865-1E9B-48CC-AF17-15DD93D62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6" descr="blob:https://www.icloud.com/3ad8320f-22a4-4ac2-8760-c5c895b400d7">
            <a:extLst>
              <a:ext uri="{FF2B5EF4-FFF2-40B4-BE49-F238E27FC236}">
                <a16:creationId xmlns:a16="http://schemas.microsoft.com/office/drawing/2014/main" id="{57C344E9-BCE9-4843-AF75-DC36B027B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8DE251-AEC1-4A37-BE07-A56D0718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46" y="1844345"/>
            <a:ext cx="4667021" cy="46670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1A5342-CFF4-4546-B213-16152B72E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80" y="2377655"/>
            <a:ext cx="20783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¿Porqué emprender?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4DE77-07DD-4EFB-8EE8-E4C54BC2E3F7}"/>
              </a:ext>
            </a:extLst>
          </p:cNvPr>
          <p:cNvSpPr txBox="1"/>
          <p:nvPr/>
        </p:nvSpPr>
        <p:spPr>
          <a:xfrm>
            <a:off x="1125860" y="2157731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Quitar rutina en el trabajo, arriesgarse a crear nuevos retos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emprender?</a:t>
            </a:r>
          </a:p>
        </p:txBody>
      </p:sp>
    </p:spTree>
    <p:extLst>
      <p:ext uri="{BB962C8B-B14F-4D97-AF65-F5344CB8AC3E}">
        <p14:creationId xmlns:p14="http://schemas.microsoft.com/office/powerpoint/2010/main" val="25336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emprender?(Conocimientos previos)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EEEDD-52C7-4BE2-84A3-4668AD813695}"/>
              </a:ext>
            </a:extLst>
          </p:cNvPr>
          <p:cNvSpPr txBox="1"/>
          <p:nvPr/>
        </p:nvSpPr>
        <p:spPr>
          <a:xfrm>
            <a:off x="1053852" y="2758905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Conocimientos básicos en un mercado, industria o tema (El mercado estudiantil, ¿Qué le falta a los estudiantes?)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idea del alcance de tú idea(globalizar o especificar)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Reconocer oportunidades( sip ya existe pero ¿como puedo mejorar?)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Aprender de todo, nunca cerrarse al conocimiento todo es valioso(aprender de los errores)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idea de donde y cómo puedo ejecutar el emprendimiento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090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emprender?(Legales)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EEEDD-52C7-4BE2-84A3-4668AD813695}"/>
              </a:ext>
            </a:extLst>
          </p:cNvPr>
          <p:cNvSpPr txBox="1"/>
          <p:nvPr/>
        </p:nvSpPr>
        <p:spPr>
          <a:xfrm>
            <a:off x="1125860" y="2157731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Antes de formalizar </a:t>
            </a:r>
          </a:p>
        </p:txBody>
      </p:sp>
    </p:spTree>
    <p:extLst>
      <p:ext uri="{BB962C8B-B14F-4D97-AF65-F5344CB8AC3E}">
        <p14:creationId xmlns:p14="http://schemas.microsoft.com/office/powerpoint/2010/main" val="6726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emprender?(Emocionales)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EEEDD-52C7-4BE2-84A3-4668AD813695}"/>
              </a:ext>
            </a:extLst>
          </p:cNvPr>
          <p:cNvSpPr txBox="1"/>
          <p:nvPr/>
        </p:nvSpPr>
        <p:spPr>
          <a:xfrm>
            <a:off x="1125860" y="2157731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No tenerle miedo a los riesgos ni a los fracasos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mentalidad positiva jamás negativa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una Idea, no importa todavía si es buena, si es mala, si es rentable si no lo es, lo importante es tener al menos una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un equipo de trabajo comprometido con el emprendimiento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Ser capaz de hacer cosas diferentes arriesgarse a aprender cosas nuevas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Quitarse la idea de la cabeza de que porque nací pobre no podré surgir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Tener capacidad comunicativa, quitarse el miedo a hablar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Quitarle el lado facilista a las cosas, las cosas grandes no se hacen de lo noche a la mañana</a:t>
            </a:r>
          </a:p>
        </p:txBody>
      </p:sp>
    </p:spTree>
    <p:extLst>
      <p:ext uri="{BB962C8B-B14F-4D97-AF65-F5344CB8AC3E}">
        <p14:creationId xmlns:p14="http://schemas.microsoft.com/office/powerpoint/2010/main" val="10290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38DB1-7B9E-453F-A0AF-33814180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Tips para emprendedores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EC2F9-690E-481B-97B4-D7D51335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Respetar las horas de sueño, fijar horas de dormir y fijar horas de despertar</a:t>
            </a:r>
          </a:p>
          <a:p>
            <a:r>
              <a:rPr lang="es-CO" dirty="0"/>
              <a:t>Hacer al menos 30 minutos de ejercicio al día</a:t>
            </a:r>
          </a:p>
          <a:p>
            <a:r>
              <a:rPr lang="es-CO" dirty="0"/>
              <a:t>Leer cosas útiles y no solo por diversión</a:t>
            </a:r>
          </a:p>
          <a:p>
            <a:r>
              <a:rPr lang="es-CO" dirty="0"/>
              <a:t>Conocer tantas personas como se pueda (</a:t>
            </a:r>
            <a:r>
              <a:rPr lang="es-CO" dirty="0" err="1"/>
              <a:t>Meetup</a:t>
            </a:r>
            <a:r>
              <a:rPr lang="es-CO" dirty="0"/>
              <a:t>)</a:t>
            </a:r>
          </a:p>
          <a:p>
            <a:r>
              <a:rPr lang="es-CO" dirty="0"/>
              <a:t>Fijar lista de metas a corto plazo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943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necesito para emprender?</a:t>
            </a:r>
          </a:p>
        </p:txBody>
      </p:sp>
    </p:spTree>
    <p:extLst>
      <p:ext uri="{BB962C8B-B14F-4D97-AF65-F5344CB8AC3E}">
        <p14:creationId xmlns:p14="http://schemas.microsoft.com/office/powerpoint/2010/main" val="54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Presentando algunos casos de éxito</a:t>
            </a:r>
          </a:p>
        </p:txBody>
      </p:sp>
    </p:spTree>
    <p:extLst>
      <p:ext uri="{BB962C8B-B14F-4D97-AF65-F5344CB8AC3E}">
        <p14:creationId xmlns:p14="http://schemas.microsoft.com/office/powerpoint/2010/main" val="17365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395</Words>
  <Application>Microsoft Office PowerPoint</Application>
  <PresentationFormat>Personalizado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Corbel</vt:lpstr>
      <vt:lpstr>Metropolitano</vt:lpstr>
      <vt:lpstr>Emprendimiento como opción a largo Plazo</vt:lpstr>
      <vt:lpstr>¿Porqué emprender?</vt:lpstr>
      <vt:lpstr>¿Cómo emprender?</vt:lpstr>
      <vt:lpstr>¿Qué necesito para emprender?(Conocimientos previos)</vt:lpstr>
      <vt:lpstr>¿Qué necesito para emprender?(Legales)</vt:lpstr>
      <vt:lpstr>¿Qué necesito para emprender?(Emocionales)</vt:lpstr>
      <vt:lpstr>Tips para emprendedores</vt:lpstr>
      <vt:lpstr>¿Qué necesito para emprender?</vt:lpstr>
      <vt:lpstr>Presentando algunos casos de éxito</vt:lpstr>
      <vt:lpstr>Creación rápida UI (Ionic Creator)</vt:lpstr>
      <vt:lpstr>Creación rápida UI (Corrección de Parámetros)</vt:lpstr>
      <vt:lpstr>Mi primera prueba en mi dispositivo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2018-08-22T11:38:55Z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