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8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hyperlink" Target="https://ionicframework.com/docs/pro/devapp/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Manejo de Interfaz Gráfica (css,html5,ionic creator)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47E9E-6836-4EC5-947F-468EAC51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888221"/>
            <a:ext cx="5553075" cy="609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AAA034-5296-4289-A5A6-C53A75FA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962979"/>
            <a:ext cx="2520280" cy="43954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E95B7F-DAD1-48E8-BD53-AB580A82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13" y="1950876"/>
            <a:ext cx="2473393" cy="43954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45ABD5-997D-4997-99D4-2789DC234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32" y="4700270"/>
            <a:ext cx="6350670" cy="1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680D3-5065-4CDF-8D99-79C9342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27" y="2852936"/>
            <a:ext cx="10769970" cy="1658198"/>
          </a:xfrm>
        </p:spPr>
        <p:txBody>
          <a:bodyPr/>
          <a:lstStyle/>
          <a:p>
            <a:r>
              <a:rPr lang="es-CO" dirty="0"/>
              <a:t>Ahora es tu turno…</a:t>
            </a:r>
          </a:p>
        </p:txBody>
      </p:sp>
    </p:spTree>
    <p:extLst>
      <p:ext uri="{BB962C8B-B14F-4D97-AF65-F5344CB8AC3E}">
        <p14:creationId xmlns:p14="http://schemas.microsoft.com/office/powerpoint/2010/main" val="71385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r>
              <a:rPr lang="es-ES" dirty="0">
                <a:hlinkClick r:id="rId7"/>
              </a:rPr>
              <a:t>https://ionicframework.com/docs/pro/devapp/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interfaz gráfica con plantillas(ionic creator)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CB02F6-6668-4DFA-AA19-CC8DB3C3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157731"/>
            <a:ext cx="5256584" cy="39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8A470-CD27-4E1E-8F02-BAA339D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45" y="2122640"/>
            <a:ext cx="8974733" cy="42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8A470-CD27-4E1E-8F02-BAA339D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221482"/>
            <a:ext cx="7295679" cy="38857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02D2DD-1EFA-43E9-876A-CE2C5B24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2492896"/>
            <a:ext cx="2638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706C8-3566-473E-8CC1-D9DF7C3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157731"/>
            <a:ext cx="4408808" cy="4168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5F7631-E442-43E3-B372-8D56AF8D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1556792"/>
            <a:ext cx="2505018" cy="49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Previsualizar info y Descargar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A54A60-BC46-4FE9-A84B-11F9943E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844824"/>
            <a:ext cx="3380332" cy="44140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4D25E4-B5E1-461C-9885-79B8B6D6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330253"/>
            <a:ext cx="5691804" cy="34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item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5CAA1-095B-4D2B-9F9E-D3DF9266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40" y="1988840"/>
            <a:ext cx="2053523" cy="20807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1EF3C-4210-4331-B5E4-DB4B6F4F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22" y="761621"/>
            <a:ext cx="3219450" cy="5600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DCC72E-A29B-46C3-B2C7-FB0A7BC2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1" y="4437112"/>
            <a:ext cx="659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78EDF0-5BFD-47F4-B839-232DDA41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988840"/>
            <a:ext cx="2576699" cy="45380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B63B7B-1D83-4EB7-A0DB-F07A0BDA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08" y="1988840"/>
            <a:ext cx="1636522" cy="16581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A15609-DBB8-4317-86A9-2F5F31E5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08" y="3878005"/>
            <a:ext cx="4585097" cy="464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DFA9F1-5EB8-40C1-A156-3AC8AE7C5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08" y="4671792"/>
            <a:ext cx="1295400" cy="476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23C75A-692E-4631-AAA6-2C036371E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65" y="4909917"/>
            <a:ext cx="2286000" cy="1285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A7B21B-CD3B-4FF4-BAE9-B432B62B4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735" y="1988840"/>
            <a:ext cx="2608435" cy="45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873963-8955-4260-A008-6C2B8E6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2074905"/>
            <a:ext cx="2295686" cy="4057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A9BB4F-27E7-4AEA-AC17-ED2B218C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75" y="2157731"/>
            <a:ext cx="4057650" cy="2362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E522CC-A996-4B9D-BED3-A863C316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11" y="2074905"/>
            <a:ext cx="2341302" cy="40573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D79E7F-7756-445C-90BC-9C0938C09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5445224"/>
            <a:ext cx="5573637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7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147</Words>
  <Application>Microsoft Office PowerPoint</Application>
  <PresentationFormat>Personalizado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Corbel</vt:lpstr>
      <vt:lpstr>Metropolitano</vt:lpstr>
      <vt:lpstr>Manejo de Interfaz Gráfica (css,html5,ionic creator)</vt:lpstr>
      <vt:lpstr>Creación de interfaz gráfica con plantillas(ionic creator) </vt:lpstr>
      <vt:lpstr>Manejo Home Page y Creación de Páginas</vt:lpstr>
      <vt:lpstr>Manejo Home Page y Creación de Páginas</vt:lpstr>
      <vt:lpstr>Manejo Home Page y Creación de Páginas</vt:lpstr>
      <vt:lpstr>Previsualizar info y Descargar</vt:lpstr>
      <vt:lpstr>Edición del Side Menu(item)</vt:lpstr>
      <vt:lpstr>Edición del Side Menu(css y html)</vt:lpstr>
      <vt:lpstr>Edición del Side Menu(css y html)</vt:lpstr>
      <vt:lpstr>Edición del Side Menu(css y html)</vt:lpstr>
      <vt:lpstr>Ahora es tu turno…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2018-08-22T12:41:37Z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