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1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0" r:id="rId17"/>
    <p:sldId id="329" r:id="rId18"/>
    <p:sldId id="31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proyecto ionic para Android y iOS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8D4472-BD16-4446-B6A0-9A22CAAB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15325" r="24006" b="13223"/>
          <a:stretch/>
        </p:blipFill>
        <p:spPr>
          <a:xfrm>
            <a:off x="3169087" y="1891249"/>
            <a:ext cx="585065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03C38D-F833-4044-89DF-F7BF03F90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 r="966" b="7252"/>
          <a:stretch/>
        </p:blipFill>
        <p:spPr>
          <a:xfrm>
            <a:off x="1341884" y="1840402"/>
            <a:ext cx="9505056" cy="45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8DD62-7ACB-4410-9103-8A93F0E79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4273" r="23415" b="11121"/>
          <a:stretch/>
        </p:blipFill>
        <p:spPr>
          <a:xfrm>
            <a:off x="981844" y="2157731"/>
            <a:ext cx="5317836" cy="41490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EB1C3C-3F3B-444C-95FE-F057B642B695}"/>
              </a:ext>
            </a:extLst>
          </p:cNvPr>
          <p:cNvSpPr txBox="1"/>
          <p:nvPr/>
        </p:nvSpPr>
        <p:spPr>
          <a:xfrm>
            <a:off x="7030516" y="324433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Copiar </a:t>
            </a:r>
            <a:r>
              <a:rPr lang="es-CO" b="1" dirty="0" err="1"/>
              <a:t>src</a:t>
            </a:r>
            <a:r>
              <a:rPr lang="es-CO" b="1" dirty="0"/>
              <a:t> del ZIP  y pegarla en el </a:t>
            </a:r>
            <a:r>
              <a:rPr lang="es-CO" b="1" dirty="0" err="1"/>
              <a:t>src</a:t>
            </a:r>
            <a:r>
              <a:rPr lang="es-CO" b="1" dirty="0"/>
              <a:t>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Volver a compilar la app</a:t>
            </a:r>
          </a:p>
        </p:txBody>
      </p:sp>
    </p:spTree>
    <p:extLst>
      <p:ext uri="{BB962C8B-B14F-4D97-AF65-F5344CB8AC3E}">
        <p14:creationId xmlns:p14="http://schemas.microsoft.com/office/powerpoint/2010/main" val="2122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/>
              <a:t>Creación rápida UI (Corrección de Parámetros)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92953A-ED0A-4F3C-85BA-F10A66909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t="23731" r="37378" b="9020"/>
          <a:stretch/>
        </p:blipFill>
        <p:spPr>
          <a:xfrm>
            <a:off x="2061964" y="1844824"/>
            <a:ext cx="72008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primera prueba en mi dispositivo</a:t>
            </a:r>
          </a:p>
        </p:txBody>
      </p:sp>
      <p:pic>
        <p:nvPicPr>
          <p:cNvPr id="1026" name="Picture 2" descr="Resultado de imagen para ionic dev app">
            <a:extLst>
              <a:ext uri="{FF2B5EF4-FFF2-40B4-BE49-F238E27FC236}">
                <a16:creationId xmlns:a16="http://schemas.microsoft.com/office/drawing/2014/main" id="{2410108F-D250-44CE-9232-35A75233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156312"/>
            <a:ext cx="6949527" cy="38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lob:https://www.icloud.com/3ad8320f-22a4-4ac2-8760-c5c895b400d7">
            <a:extLst>
              <a:ext uri="{FF2B5EF4-FFF2-40B4-BE49-F238E27FC236}">
                <a16:creationId xmlns:a16="http://schemas.microsoft.com/office/drawing/2014/main" id="{74B0F865-1E9B-48CC-AF17-15DD93D62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6" descr="blob:https://www.icloud.com/3ad8320f-22a4-4ac2-8760-c5c895b400d7">
            <a:extLst>
              <a:ext uri="{FF2B5EF4-FFF2-40B4-BE49-F238E27FC236}">
                <a16:creationId xmlns:a16="http://schemas.microsoft.com/office/drawing/2014/main" id="{57C344E9-BCE9-4843-AF75-DC36B027B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8DE251-AEC1-4A37-BE07-A56D0718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46" y="1844345"/>
            <a:ext cx="4667021" cy="46670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1A5342-CFF4-4546-B213-16152B72E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80" y="2377655"/>
            <a:ext cx="20783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Instalación de ionic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57053" y="5809802"/>
            <a:ext cx="2969660" cy="548665"/>
          </a:xfrm>
        </p:spPr>
        <p:txBody>
          <a:bodyPr rtlCol="0">
            <a:normAutofit/>
          </a:bodyPr>
          <a:lstStyle/>
          <a:p>
            <a:r>
              <a:rPr lang="es-CO" b="1" dirty="0" err="1"/>
              <a:t>npm</a:t>
            </a:r>
            <a:r>
              <a:rPr lang="es-CO" b="1" dirty="0"/>
              <a:t> </a:t>
            </a:r>
            <a:r>
              <a:rPr lang="es-CO" b="1" dirty="0" err="1"/>
              <a:t>install</a:t>
            </a:r>
            <a:r>
              <a:rPr lang="es-CO" b="1" dirty="0"/>
              <a:t> -g </a:t>
            </a:r>
            <a:r>
              <a:rPr lang="es-CO" b="1" dirty="0" err="1"/>
              <a:t>ionic</a:t>
            </a:r>
            <a:endParaRPr lang="es-ES" b="1" dirty="0"/>
          </a:p>
        </p:txBody>
      </p:sp>
      <p:pic>
        <p:nvPicPr>
          <p:cNvPr id="1026" name="Picture 2" descr="Resultado de imagen para node js png">
            <a:extLst>
              <a:ext uri="{FF2B5EF4-FFF2-40B4-BE49-F238E27FC236}">
                <a16:creationId xmlns:a16="http://schemas.microsoft.com/office/drawing/2014/main" id="{2AD4F673-32E5-40F8-AE24-A71574D7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34" y="2025749"/>
            <a:ext cx="3333749" cy="21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isual studio code">
            <a:extLst>
              <a:ext uri="{FF2B5EF4-FFF2-40B4-BE49-F238E27FC236}">
                <a16:creationId xmlns:a16="http://schemas.microsoft.com/office/drawing/2014/main" id="{9F8FD119-F7BF-4C50-921A-EA5B5983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95" y="2075302"/>
            <a:ext cx="1166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atom">
            <a:extLst>
              <a:ext uri="{FF2B5EF4-FFF2-40B4-BE49-F238E27FC236}">
                <a16:creationId xmlns:a16="http://schemas.microsoft.com/office/drawing/2014/main" id="{52912A4A-0635-4F7A-B891-4FA9A89A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50" y="3237352"/>
            <a:ext cx="1307008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245C3FF9-E672-41E1-8238-06121580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4211143"/>
            <a:ext cx="6408713" cy="13243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update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install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curl</a:t>
            </a: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833953-4F7C-4EEB-99CA-42877D1CA744}"/>
              </a:ext>
            </a:extLst>
          </p:cNvPr>
          <p:cNvSpPr/>
          <p:nvPr/>
        </p:nvSpPr>
        <p:spPr>
          <a:xfrm>
            <a:off x="6332724" y="6356122"/>
            <a:ext cx="585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https://www.hostinger.co/tutoriales/instalar-node-js-ubuntu/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2103A-1228-4BDD-8399-36F1DE52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9021" r="15736" b="27933"/>
          <a:stretch/>
        </p:blipFill>
        <p:spPr>
          <a:xfrm>
            <a:off x="333772" y="1988840"/>
            <a:ext cx="8568952" cy="43204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23E210-BB14-49FE-A949-CBD471FE787C}"/>
              </a:ext>
            </a:extLst>
          </p:cNvPr>
          <p:cNvSpPr txBox="1"/>
          <p:nvPr/>
        </p:nvSpPr>
        <p:spPr>
          <a:xfrm>
            <a:off x="9262764" y="336365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start  Noticias App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4AFA83-3548-4E63-857E-E4F4B4E0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917" b="28984"/>
          <a:stretch/>
        </p:blipFill>
        <p:spPr>
          <a:xfrm>
            <a:off x="1881943" y="1988840"/>
            <a:ext cx="84249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483960-0A29-47FD-9E80-2246611F2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326" b="37390"/>
          <a:stretch/>
        </p:blipFill>
        <p:spPr>
          <a:xfrm>
            <a:off x="1845940" y="2348880"/>
            <a:ext cx="84969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B649D-230B-47DF-8416-BA2720F4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15325" r="11640" b="22680"/>
          <a:stretch/>
        </p:blipFill>
        <p:spPr>
          <a:xfrm>
            <a:off x="1812416" y="1916832"/>
            <a:ext cx="856399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913B80-DF14-45CA-ABAF-CD6BA7C5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8508" r="85453" b="15318"/>
          <a:stretch/>
        </p:blipFill>
        <p:spPr>
          <a:xfrm>
            <a:off x="1125860" y="1821963"/>
            <a:ext cx="1296144" cy="4536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286099" y="2492896"/>
            <a:ext cx="7776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Resources</a:t>
            </a:r>
            <a:r>
              <a:rPr lang="es-CO" sz="2000" b="1" dirty="0"/>
              <a:t>: </a:t>
            </a:r>
            <a:r>
              <a:rPr lang="es-CO" sz="2000" dirty="0"/>
              <a:t>Recursos como imágenes, logo, </a:t>
            </a:r>
            <a:r>
              <a:rPr lang="es-CO" sz="2000" dirty="0" err="1"/>
              <a:t>splash</a:t>
            </a:r>
            <a:r>
              <a:rPr lang="es-CO" sz="2000" dirty="0"/>
              <a:t> </a:t>
            </a:r>
            <a:r>
              <a:rPr lang="es-CO" sz="2000" dirty="0" err="1"/>
              <a:t>screen</a:t>
            </a:r>
            <a:r>
              <a:rPr lang="es-CO" sz="2000" dirty="0"/>
              <a:t> en Android o </a:t>
            </a:r>
            <a:r>
              <a:rPr lang="es-CO" sz="2000" dirty="0" err="1"/>
              <a:t>Ios</a:t>
            </a:r>
            <a:r>
              <a:rPr lang="es-CO" sz="2000" dirty="0"/>
              <a:t> propios de la instalación.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Src</a:t>
            </a:r>
            <a:r>
              <a:rPr lang="es-CO" sz="2000" b="1" dirty="0"/>
              <a:t>: </a:t>
            </a:r>
            <a:r>
              <a:rPr lang="es-CO" sz="2000" dirty="0"/>
              <a:t>Estructura de la aplicación básica con app, </a:t>
            </a:r>
            <a:r>
              <a:rPr lang="es-CO" sz="2000" dirty="0" err="1"/>
              <a:t>assets</a:t>
            </a:r>
            <a:r>
              <a:rPr lang="es-CO" sz="2000" dirty="0"/>
              <a:t>(recursos como imágenes), </a:t>
            </a:r>
            <a:r>
              <a:rPr lang="es-CO" sz="2000" dirty="0" err="1"/>
              <a:t>pages</a:t>
            </a:r>
            <a:r>
              <a:rPr lang="es-CO" sz="2000" dirty="0"/>
              <a:t>(páginas de cada aplicación), </a:t>
            </a:r>
            <a:r>
              <a:rPr lang="es-CO" sz="2000" dirty="0" err="1"/>
              <a:t>theme</a:t>
            </a:r>
            <a:r>
              <a:rPr lang="es-CO" sz="2000" dirty="0"/>
              <a:t>(definición de variables globales para colores globales, se define el diseño de la aplicación)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Node</a:t>
            </a:r>
            <a:r>
              <a:rPr lang="es-CO" sz="2000" b="1" dirty="0"/>
              <a:t>-modules: </a:t>
            </a:r>
            <a:r>
              <a:rPr lang="es-CO" sz="2000" dirty="0"/>
              <a:t>Dependencias que se usan para que la aplicación corra correctamente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Source</a:t>
            </a:r>
            <a:r>
              <a:rPr lang="es-CO" sz="2000" b="1" dirty="0"/>
              <a:t> </a:t>
            </a:r>
            <a:r>
              <a:rPr lang="es-CO" sz="2000" b="1" dirty="0" err="1"/>
              <a:t>maps</a:t>
            </a:r>
            <a:r>
              <a:rPr lang="es-CO" sz="2000" b="1" dirty="0"/>
              <a:t>: </a:t>
            </a:r>
            <a:r>
              <a:rPr lang="es-CO" sz="2000" dirty="0"/>
              <a:t>Mapa del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Archivos para instalar los </a:t>
            </a:r>
            <a:r>
              <a:rPr lang="es-CO" sz="2000" b="1" dirty="0" err="1"/>
              <a:t>node</a:t>
            </a:r>
            <a:r>
              <a:rPr lang="es-CO" sz="2000" b="1" dirty="0"/>
              <a:t>-modules, scripts que hacen correr la app en cualquier lugar</a:t>
            </a:r>
          </a:p>
        </p:txBody>
      </p:sp>
    </p:spTree>
    <p:extLst>
      <p:ext uri="{BB962C8B-B14F-4D97-AF65-F5344CB8AC3E}">
        <p14:creationId xmlns:p14="http://schemas.microsoft.com/office/powerpoint/2010/main" val="38507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proyecto(Pages)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934172" y="3164286"/>
            <a:ext cx="7776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ts</a:t>
            </a:r>
            <a:r>
              <a:rPr lang="es-CO" sz="2000" b="1" dirty="0"/>
              <a:t> corresponde al controlador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html</a:t>
            </a:r>
            <a:r>
              <a:rPr lang="es-CO" sz="2000" b="1" dirty="0"/>
              <a:t> corresponde al diseño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scss</a:t>
            </a:r>
            <a:r>
              <a:rPr lang="es-CO" sz="2000" b="1" dirty="0"/>
              <a:t> corresponde al la configuración de identificadores específicos de la vista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FC39C2-0ED6-48F8-9D98-D679315F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7" y="2930038"/>
            <a:ext cx="2376263" cy="1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probar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92307-8A50-4A8D-B360-655E968F4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64711" r="52954" b="11092"/>
          <a:stretch/>
        </p:blipFill>
        <p:spPr>
          <a:xfrm>
            <a:off x="1071477" y="3657310"/>
            <a:ext cx="3672408" cy="16581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099620-9A3B-4B80-8DE9-12491333D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8772" b="7252"/>
          <a:stretch/>
        </p:blipFill>
        <p:spPr>
          <a:xfrm>
            <a:off x="5158308" y="1772816"/>
            <a:ext cx="6679611" cy="37689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E601BD-964A-44FD-B46B-4A28FA7C406E}"/>
              </a:ext>
            </a:extLst>
          </p:cNvPr>
          <p:cNvSpPr txBox="1"/>
          <p:nvPr/>
        </p:nvSpPr>
        <p:spPr>
          <a:xfrm>
            <a:off x="1386701" y="23535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run </a:t>
            </a:r>
            <a:r>
              <a:rPr lang="es-CO" b="1" dirty="0" err="1"/>
              <a:t>serve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149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318</Words>
  <Application>Microsoft Office PowerPoint</Application>
  <PresentationFormat>Personalizado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Corbel</vt:lpstr>
      <vt:lpstr>Metropolitano</vt:lpstr>
      <vt:lpstr>Creación de proyecto ionic para Android y iOS </vt:lpstr>
      <vt:lpstr>Instalación de ionic</vt:lpstr>
      <vt:lpstr>Creación de un proyecto en blanco</vt:lpstr>
      <vt:lpstr>Creación de un proyecto en blanco</vt:lpstr>
      <vt:lpstr>Creación de un proyecto en blanco</vt:lpstr>
      <vt:lpstr>Creación de un proyecto en blanco</vt:lpstr>
      <vt:lpstr>Estructura de un proyecto</vt:lpstr>
      <vt:lpstr>Estructura de un proyecto(Pages)</vt:lpstr>
      <vt:lpstr>Como probar un proyecto</vt:lpstr>
      <vt:lpstr>Creación rápida UI (Ionic Creator)</vt:lpstr>
      <vt:lpstr>Creación rápida UI (Ionic Creator)</vt:lpstr>
      <vt:lpstr>Creación rápida UI (Ionic Creator)</vt:lpstr>
      <vt:lpstr>Creación rápida UI (Corrección de Parámetros)</vt:lpstr>
      <vt:lpstr>Mi primera prueba en mi dispositivo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2018-08-22T11:45:14Z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