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99" r:id="rId5"/>
    <p:sldId id="300" r:id="rId6"/>
    <p:sldId id="425" r:id="rId7"/>
    <p:sldId id="424" r:id="rId8"/>
    <p:sldId id="438" r:id="rId9"/>
    <p:sldId id="439" r:id="rId10"/>
    <p:sldId id="431" r:id="rId11"/>
    <p:sldId id="423" r:id="rId12"/>
    <p:sldId id="433" r:id="rId13"/>
    <p:sldId id="432" r:id="rId14"/>
    <p:sldId id="434" r:id="rId15"/>
    <p:sldId id="437" r:id="rId16"/>
    <p:sldId id="334" r:id="rId17"/>
    <p:sldId id="43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lba Colomer Padrosa" initials="ACP" lastIdx="1" clrIdx="6">
    <p:extLst>
      <p:ext uri="{19B8F6BF-5375-455C-9EA6-DF929625EA0E}">
        <p15:presenceInfo xmlns:p15="http://schemas.microsoft.com/office/powerpoint/2012/main" userId="S-1-5-21-2915997116-4131603029-1789207793-14614" providerId="AD"/>
      </p:ext>
    </p:extLst>
  </p:cmAuthor>
  <p:cmAuthor id="1" name="Virginia Gomariz Gonzalez" initials="VGG" lastIdx="2" clrIdx="0">
    <p:extLst>
      <p:ext uri="{19B8F6BF-5375-455C-9EA6-DF929625EA0E}">
        <p15:presenceInfo xmlns:p15="http://schemas.microsoft.com/office/powerpoint/2012/main" userId="S-1-5-21-2915997116-4131603029-1789207793-69685" providerId="AD"/>
      </p:ext>
    </p:extLst>
  </p:cmAuthor>
  <p:cmAuthor id="8" name="Didac Cabus Segui" initials="DCS" lastIdx="6" clrIdx="7">
    <p:extLst>
      <p:ext uri="{19B8F6BF-5375-455C-9EA6-DF929625EA0E}">
        <p15:presenceInfo xmlns:p15="http://schemas.microsoft.com/office/powerpoint/2012/main" userId="S-1-5-21-2915997116-4131603029-1789207793-526398" providerId="AD"/>
      </p:ext>
    </p:extLst>
  </p:cmAuthor>
  <p:cmAuthor id="2" name="Mireia Beas Moix" initials="MBM" lastIdx="1" clrIdx="1">
    <p:extLst>
      <p:ext uri="{19B8F6BF-5375-455C-9EA6-DF929625EA0E}">
        <p15:presenceInfo xmlns:p15="http://schemas.microsoft.com/office/powerpoint/2012/main" userId="S-1-5-21-2915997116-4131603029-1789207793-434095" providerId="AD"/>
      </p:ext>
    </p:extLst>
  </p:cmAuthor>
  <p:cmAuthor id="3" name="Hector Rico Lorenzo" initials="HRL" lastIdx="16" clrIdx="2">
    <p:extLst>
      <p:ext uri="{19B8F6BF-5375-455C-9EA6-DF929625EA0E}">
        <p15:presenceInfo xmlns:p15="http://schemas.microsoft.com/office/powerpoint/2012/main" userId="S-1-5-21-2915997116-4131603029-1789207793-470148" providerId="AD"/>
      </p:ext>
    </p:extLst>
  </p:cmAuthor>
  <p:cmAuthor id="4" name="Maria Font Sanchez" initials="MFS" lastIdx="5" clrIdx="3">
    <p:extLst>
      <p:ext uri="{19B8F6BF-5375-455C-9EA6-DF929625EA0E}">
        <p15:presenceInfo xmlns:p15="http://schemas.microsoft.com/office/powerpoint/2012/main" userId="S-1-5-21-2915997116-4131603029-1789207793-100539" providerId="AD"/>
      </p:ext>
    </p:extLst>
  </p:cmAuthor>
  <p:cmAuthor id="5" name="Pedro Soto Fernandez" initials="PSF" lastIdx="25" clrIdx="4">
    <p:extLst>
      <p:ext uri="{19B8F6BF-5375-455C-9EA6-DF929625EA0E}">
        <p15:presenceInfo xmlns:p15="http://schemas.microsoft.com/office/powerpoint/2012/main" userId="S-1-5-21-2915997116-4131603029-1789207793-425209" providerId="AD"/>
      </p:ext>
    </p:extLst>
  </p:cmAuthor>
  <p:cmAuthor id="6" name="Héctor Rico" initials="Everis" lastIdx="6" clrIdx="5">
    <p:extLst>
      <p:ext uri="{19B8F6BF-5375-455C-9EA6-DF929625EA0E}">
        <p15:presenceInfo xmlns:p15="http://schemas.microsoft.com/office/powerpoint/2012/main" userId="Héctor Ri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EAEFF7"/>
    <a:srgbClr val="9BAF04"/>
    <a:srgbClr val="004494"/>
    <a:srgbClr val="FBE5D6"/>
    <a:srgbClr val="BFBFBF"/>
    <a:srgbClr val="F2FDA1"/>
    <a:srgbClr val="E0FA22"/>
    <a:srgbClr val="528CC1"/>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327711-E13C-4996-AAAC-7762DB5C5831}" v="93" dt="2021-06-30T06:09:45.98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26" autoAdjust="0"/>
    <p:restoredTop sz="96433" autoAdjust="0"/>
  </p:normalViewPr>
  <p:slideViewPr>
    <p:cSldViewPr snapToGrid="0">
      <p:cViewPr varScale="1">
        <p:scale>
          <a:sx n="72" d="100"/>
          <a:sy n="72" d="100"/>
        </p:scale>
        <p:origin x="1452" y="66"/>
      </p:cViewPr>
      <p:guideLst>
        <p:guide orient="horz" pos="2160"/>
        <p:guide pos="28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Soto Fernandez" userId="S::psotofer@everis.com::818b222f-ea58-4370-8bc7-ddc395a0c80b" providerId="AD" clId="Web-{A4F075D5-1EF7-93C0-2DAE-C50FB6220FEC}"/>
    <pc:docChg chg="modSld sldOrd">
      <pc:chgData name="Pedro Soto Fernandez" userId="S::psotofer@everis.com::818b222f-ea58-4370-8bc7-ddc395a0c80b" providerId="AD" clId="Web-{A4F075D5-1EF7-93C0-2DAE-C50FB6220FEC}" dt="2020-09-02T09:39:30.214" v="6"/>
      <pc:docMkLst>
        <pc:docMk/>
      </pc:docMkLst>
      <pc:sldChg chg="ord">
        <pc:chgData name="Pedro Soto Fernandez" userId="S::psotofer@everis.com::818b222f-ea58-4370-8bc7-ddc395a0c80b" providerId="AD" clId="Web-{A4F075D5-1EF7-93C0-2DAE-C50FB6220FEC}" dt="2020-09-02T09:37:34.932" v="4"/>
        <pc:sldMkLst>
          <pc:docMk/>
          <pc:sldMk cId="4215889393" sldId="316"/>
        </pc:sldMkLst>
      </pc:sldChg>
      <pc:sldChg chg="ord">
        <pc:chgData name="Pedro Soto Fernandez" userId="S::psotofer@everis.com::818b222f-ea58-4370-8bc7-ddc395a0c80b" providerId="AD" clId="Web-{A4F075D5-1EF7-93C0-2DAE-C50FB6220FEC}" dt="2020-09-02T09:37:07.853" v="3"/>
        <pc:sldMkLst>
          <pc:docMk/>
          <pc:sldMk cId="273357433" sldId="348"/>
        </pc:sldMkLst>
      </pc:sldChg>
      <pc:sldChg chg="ord">
        <pc:chgData name="Pedro Soto Fernandez" userId="S::psotofer@everis.com::818b222f-ea58-4370-8bc7-ddc395a0c80b" providerId="AD" clId="Web-{A4F075D5-1EF7-93C0-2DAE-C50FB6220FEC}" dt="2020-09-02T09:37:07.853" v="1"/>
        <pc:sldMkLst>
          <pc:docMk/>
          <pc:sldMk cId="3903733510" sldId="359"/>
        </pc:sldMkLst>
      </pc:sldChg>
      <pc:sldChg chg="ord">
        <pc:chgData name="Pedro Soto Fernandez" userId="S::psotofer@everis.com::818b222f-ea58-4370-8bc7-ddc395a0c80b" providerId="AD" clId="Web-{A4F075D5-1EF7-93C0-2DAE-C50FB6220FEC}" dt="2020-09-02T09:37:07.853" v="0"/>
        <pc:sldMkLst>
          <pc:docMk/>
          <pc:sldMk cId="2377289567" sldId="360"/>
        </pc:sldMkLst>
      </pc:sldChg>
      <pc:sldChg chg="addSp delSp modSp ord">
        <pc:chgData name="Pedro Soto Fernandez" userId="S::psotofer@everis.com::818b222f-ea58-4370-8bc7-ddc395a0c80b" providerId="AD" clId="Web-{A4F075D5-1EF7-93C0-2DAE-C50FB6220FEC}" dt="2020-09-02T09:39:30.214" v="6"/>
        <pc:sldMkLst>
          <pc:docMk/>
          <pc:sldMk cId="3584742020" sldId="361"/>
        </pc:sldMkLst>
        <pc:picChg chg="add del mod">
          <ac:chgData name="Pedro Soto Fernandez" userId="S::psotofer@everis.com::818b222f-ea58-4370-8bc7-ddc395a0c80b" providerId="AD" clId="Web-{A4F075D5-1EF7-93C0-2DAE-C50FB6220FEC}" dt="2020-09-02T09:39:30.214" v="6"/>
          <ac:picMkLst>
            <pc:docMk/>
            <pc:sldMk cId="3584742020" sldId="361"/>
            <ac:picMk id="3" creationId="{80BF3BB8-2F89-493E-9180-63ED05539ABD}"/>
          </ac:picMkLst>
        </pc:picChg>
      </pc:sldChg>
    </pc:docChg>
  </pc:docChgLst>
  <pc:docChgLst>
    <pc:chgData name="Alba Colomer Padrosa" userId="24701b79-64c8-45ea-9d2a-51b2814d80e7" providerId="ADAL" clId="{30327711-E13C-4996-AAAC-7762DB5C5831}"/>
    <pc:docChg chg="undo redo custSel addSld modSld">
      <pc:chgData name="Alba Colomer Padrosa" userId="24701b79-64c8-45ea-9d2a-51b2814d80e7" providerId="ADAL" clId="{30327711-E13C-4996-AAAC-7762DB5C5831}" dt="2021-06-30T14:09:36.813" v="1455" actId="20577"/>
      <pc:docMkLst>
        <pc:docMk/>
      </pc:docMkLst>
      <pc:sldChg chg="modSp mod">
        <pc:chgData name="Alba Colomer Padrosa" userId="24701b79-64c8-45ea-9d2a-51b2814d80e7" providerId="ADAL" clId="{30327711-E13C-4996-AAAC-7762DB5C5831}" dt="2021-06-28T14:28:26.374" v="9" actId="6549"/>
        <pc:sldMkLst>
          <pc:docMk/>
          <pc:sldMk cId="391226344" sldId="299"/>
        </pc:sldMkLst>
        <pc:spChg chg="mod">
          <ac:chgData name="Alba Colomer Padrosa" userId="24701b79-64c8-45ea-9d2a-51b2814d80e7" providerId="ADAL" clId="{30327711-E13C-4996-AAAC-7762DB5C5831}" dt="2021-06-28T14:28:26.374" v="9" actId="6549"/>
          <ac:spMkLst>
            <pc:docMk/>
            <pc:sldMk cId="391226344" sldId="299"/>
            <ac:spMk id="7" creationId="{00000000-0000-0000-0000-000000000000}"/>
          </ac:spMkLst>
        </pc:spChg>
      </pc:sldChg>
      <pc:sldChg chg="modSp mod">
        <pc:chgData name="Alba Colomer Padrosa" userId="24701b79-64c8-45ea-9d2a-51b2814d80e7" providerId="ADAL" clId="{30327711-E13C-4996-AAAC-7762DB5C5831}" dt="2021-06-30T06:02:21.568" v="1353"/>
        <pc:sldMkLst>
          <pc:docMk/>
          <pc:sldMk cId="2924821411" sldId="300"/>
        </pc:sldMkLst>
        <pc:spChg chg="mod">
          <ac:chgData name="Alba Colomer Padrosa" userId="24701b79-64c8-45ea-9d2a-51b2814d80e7" providerId="ADAL" clId="{30327711-E13C-4996-AAAC-7762DB5C5831}" dt="2021-06-30T06:02:21.568" v="1353"/>
          <ac:spMkLst>
            <pc:docMk/>
            <pc:sldMk cId="2924821411" sldId="300"/>
            <ac:spMk id="2" creationId="{00000000-0000-0000-0000-000000000000}"/>
          </ac:spMkLst>
        </pc:spChg>
      </pc:sldChg>
      <pc:sldChg chg="modSp mod">
        <pc:chgData name="Alba Colomer Padrosa" userId="24701b79-64c8-45ea-9d2a-51b2814d80e7" providerId="ADAL" clId="{30327711-E13C-4996-AAAC-7762DB5C5831}" dt="2021-06-30T06:01:09.041" v="1348" actId="20577"/>
        <pc:sldMkLst>
          <pc:docMk/>
          <pc:sldMk cId="1338384299" sldId="334"/>
        </pc:sldMkLst>
        <pc:spChg chg="mod">
          <ac:chgData name="Alba Colomer Padrosa" userId="24701b79-64c8-45ea-9d2a-51b2814d80e7" providerId="ADAL" clId="{30327711-E13C-4996-AAAC-7762DB5C5831}" dt="2021-06-30T06:01:09.041" v="1348" actId="20577"/>
          <ac:spMkLst>
            <pc:docMk/>
            <pc:sldMk cId="1338384299" sldId="334"/>
            <ac:spMk id="23" creationId="{00000000-0000-0000-0000-000000000000}"/>
          </ac:spMkLst>
        </pc:spChg>
      </pc:sldChg>
      <pc:sldChg chg="modSp mod">
        <pc:chgData name="Alba Colomer Padrosa" userId="24701b79-64c8-45ea-9d2a-51b2814d80e7" providerId="ADAL" clId="{30327711-E13C-4996-AAAC-7762DB5C5831}" dt="2021-06-28T15:10:06.915" v="1324" actId="6549"/>
        <pc:sldMkLst>
          <pc:docMk/>
          <pc:sldMk cId="1667584390" sldId="423"/>
        </pc:sldMkLst>
        <pc:spChg chg="mod">
          <ac:chgData name="Alba Colomer Padrosa" userId="24701b79-64c8-45ea-9d2a-51b2814d80e7" providerId="ADAL" clId="{30327711-E13C-4996-AAAC-7762DB5C5831}" dt="2021-06-28T15:10:06.915" v="1324" actId="6549"/>
          <ac:spMkLst>
            <pc:docMk/>
            <pc:sldMk cId="1667584390" sldId="423"/>
            <ac:spMk id="26" creationId="{EBB2AE63-1EE6-4624-A378-B389C7ED797F}"/>
          </ac:spMkLst>
        </pc:spChg>
      </pc:sldChg>
      <pc:sldChg chg="addSp delSp modSp mod">
        <pc:chgData name="Alba Colomer Padrosa" userId="24701b79-64c8-45ea-9d2a-51b2814d80e7" providerId="ADAL" clId="{30327711-E13C-4996-AAAC-7762DB5C5831}" dt="2021-06-30T06:07:11.343" v="1401" actId="113"/>
        <pc:sldMkLst>
          <pc:docMk/>
          <pc:sldMk cId="1941845685" sldId="424"/>
        </pc:sldMkLst>
        <pc:spChg chg="del mod">
          <ac:chgData name="Alba Colomer Padrosa" userId="24701b79-64c8-45ea-9d2a-51b2814d80e7" providerId="ADAL" clId="{30327711-E13C-4996-AAAC-7762DB5C5831}" dt="2021-06-30T06:01:56.863" v="1351"/>
          <ac:spMkLst>
            <pc:docMk/>
            <pc:sldMk cId="1941845685" sldId="424"/>
            <ac:spMk id="8" creationId="{2C1C29D2-5AF9-469F-A3CA-C93BB3A6862F}"/>
          </ac:spMkLst>
        </pc:spChg>
        <pc:spChg chg="add mod">
          <ac:chgData name="Alba Colomer Padrosa" userId="24701b79-64c8-45ea-9d2a-51b2814d80e7" providerId="ADAL" clId="{30327711-E13C-4996-AAAC-7762DB5C5831}" dt="2021-06-30T06:04:01.053" v="1369" actId="20577"/>
          <ac:spMkLst>
            <pc:docMk/>
            <pc:sldMk cId="1941845685" sldId="424"/>
            <ac:spMk id="9" creationId="{1B4868DF-DBDF-4017-87DA-5646557C44F2}"/>
          </ac:spMkLst>
        </pc:spChg>
        <pc:graphicFrameChg chg="add mod modGraphic">
          <ac:chgData name="Alba Colomer Padrosa" userId="24701b79-64c8-45ea-9d2a-51b2814d80e7" providerId="ADAL" clId="{30327711-E13C-4996-AAAC-7762DB5C5831}" dt="2021-06-30T06:07:11.343" v="1401" actId="113"/>
          <ac:graphicFrameMkLst>
            <pc:docMk/>
            <pc:sldMk cId="1941845685" sldId="424"/>
            <ac:graphicFrameMk id="10" creationId="{A4B46319-C198-4717-B08D-5C29782209F0}"/>
          </ac:graphicFrameMkLst>
        </pc:graphicFrameChg>
      </pc:sldChg>
      <pc:sldChg chg="modSp mod">
        <pc:chgData name="Alba Colomer Padrosa" userId="24701b79-64c8-45ea-9d2a-51b2814d80e7" providerId="ADAL" clId="{30327711-E13C-4996-AAAC-7762DB5C5831}" dt="2021-06-28T14:29:06.571" v="18" actId="20577"/>
        <pc:sldMkLst>
          <pc:docMk/>
          <pc:sldMk cId="1857152142" sldId="425"/>
        </pc:sldMkLst>
        <pc:spChg chg="mod">
          <ac:chgData name="Alba Colomer Padrosa" userId="24701b79-64c8-45ea-9d2a-51b2814d80e7" providerId="ADAL" clId="{30327711-E13C-4996-AAAC-7762DB5C5831}" dt="2021-06-28T14:29:06.571" v="18" actId="20577"/>
          <ac:spMkLst>
            <pc:docMk/>
            <pc:sldMk cId="1857152142" sldId="425"/>
            <ac:spMk id="7" creationId="{00000000-0000-0000-0000-000000000000}"/>
          </ac:spMkLst>
        </pc:spChg>
      </pc:sldChg>
      <pc:sldChg chg="modSp mod">
        <pc:chgData name="Alba Colomer Padrosa" userId="24701b79-64c8-45ea-9d2a-51b2814d80e7" providerId="ADAL" clId="{30327711-E13C-4996-AAAC-7762DB5C5831}" dt="2021-06-30T06:04:44.873" v="1374"/>
        <pc:sldMkLst>
          <pc:docMk/>
          <pc:sldMk cId="2163108970" sldId="431"/>
        </pc:sldMkLst>
        <pc:spChg chg="mod">
          <ac:chgData name="Alba Colomer Padrosa" userId="24701b79-64c8-45ea-9d2a-51b2814d80e7" providerId="ADAL" clId="{30327711-E13C-4996-AAAC-7762DB5C5831}" dt="2021-06-28T15:09:56.944" v="1318" actId="20577"/>
          <ac:spMkLst>
            <pc:docMk/>
            <pc:sldMk cId="2163108970" sldId="431"/>
            <ac:spMk id="26" creationId="{EBB2AE63-1EE6-4624-A378-B389C7ED797F}"/>
          </ac:spMkLst>
        </pc:spChg>
        <pc:graphicFrameChg chg="mod">
          <ac:chgData name="Alba Colomer Padrosa" userId="24701b79-64c8-45ea-9d2a-51b2814d80e7" providerId="ADAL" clId="{30327711-E13C-4996-AAAC-7762DB5C5831}" dt="2021-06-30T06:04:44.873" v="1374"/>
          <ac:graphicFrameMkLst>
            <pc:docMk/>
            <pc:sldMk cId="2163108970" sldId="431"/>
            <ac:graphicFrameMk id="5" creationId="{45F92CED-8B26-4DF3-A142-6F0A3E663A1E}"/>
          </ac:graphicFrameMkLst>
        </pc:graphicFrameChg>
      </pc:sldChg>
      <pc:sldChg chg="modSp mod">
        <pc:chgData name="Alba Colomer Padrosa" userId="24701b79-64c8-45ea-9d2a-51b2814d80e7" providerId="ADAL" clId="{30327711-E13C-4996-AAAC-7762DB5C5831}" dt="2021-06-28T15:12:01.993" v="1325" actId="20577"/>
        <pc:sldMkLst>
          <pc:docMk/>
          <pc:sldMk cId="1216457877" sldId="432"/>
        </pc:sldMkLst>
        <pc:graphicFrameChg chg="mod modGraphic">
          <ac:chgData name="Alba Colomer Padrosa" userId="24701b79-64c8-45ea-9d2a-51b2814d80e7" providerId="ADAL" clId="{30327711-E13C-4996-AAAC-7762DB5C5831}" dt="2021-06-28T15:12:01.993" v="1325" actId="20577"/>
          <ac:graphicFrameMkLst>
            <pc:docMk/>
            <pc:sldMk cId="1216457877" sldId="432"/>
            <ac:graphicFrameMk id="3" creationId="{A9CCB7A0-059D-4C1D-889F-1297A87375CB}"/>
          </ac:graphicFrameMkLst>
        </pc:graphicFrameChg>
      </pc:sldChg>
      <pc:sldChg chg="modSp mod">
        <pc:chgData name="Alba Colomer Padrosa" userId="24701b79-64c8-45ea-9d2a-51b2814d80e7" providerId="ADAL" clId="{30327711-E13C-4996-AAAC-7762DB5C5831}" dt="2021-06-28T14:34:01.044" v="90" actId="948"/>
        <pc:sldMkLst>
          <pc:docMk/>
          <pc:sldMk cId="46523490" sldId="433"/>
        </pc:sldMkLst>
        <pc:graphicFrameChg chg="modGraphic">
          <ac:chgData name="Alba Colomer Padrosa" userId="24701b79-64c8-45ea-9d2a-51b2814d80e7" providerId="ADAL" clId="{30327711-E13C-4996-AAAC-7762DB5C5831}" dt="2021-06-28T14:34:01.044" v="90" actId="948"/>
          <ac:graphicFrameMkLst>
            <pc:docMk/>
            <pc:sldMk cId="46523490" sldId="433"/>
            <ac:graphicFrameMk id="9" creationId="{04F64861-78B3-4775-8EF7-C49F9AA5C24F}"/>
          </ac:graphicFrameMkLst>
        </pc:graphicFrameChg>
      </pc:sldChg>
      <pc:sldChg chg="modSp mod">
        <pc:chgData name="Alba Colomer Padrosa" userId="24701b79-64c8-45ea-9d2a-51b2814d80e7" providerId="ADAL" clId="{30327711-E13C-4996-AAAC-7762DB5C5831}" dt="2021-06-28T15:12:58.184" v="1344" actId="20577"/>
        <pc:sldMkLst>
          <pc:docMk/>
          <pc:sldMk cId="3046036122" sldId="434"/>
        </pc:sldMkLst>
        <pc:graphicFrameChg chg="modGraphic">
          <ac:chgData name="Alba Colomer Padrosa" userId="24701b79-64c8-45ea-9d2a-51b2814d80e7" providerId="ADAL" clId="{30327711-E13C-4996-AAAC-7762DB5C5831}" dt="2021-06-28T15:12:58.184" v="1344" actId="20577"/>
          <ac:graphicFrameMkLst>
            <pc:docMk/>
            <pc:sldMk cId="3046036122" sldId="434"/>
            <ac:graphicFrameMk id="9" creationId="{04F64861-78B3-4775-8EF7-C49F9AA5C24F}"/>
          </ac:graphicFrameMkLst>
        </pc:graphicFrameChg>
      </pc:sldChg>
      <pc:sldChg chg="addSp modSp mod">
        <pc:chgData name="Alba Colomer Padrosa" userId="24701b79-64c8-45ea-9d2a-51b2814d80e7" providerId="ADAL" clId="{30327711-E13C-4996-AAAC-7762DB5C5831}" dt="2021-06-30T14:09:36.813" v="1455" actId="20577"/>
        <pc:sldMkLst>
          <pc:docMk/>
          <pc:sldMk cId="2723697269" sldId="437"/>
        </pc:sldMkLst>
        <pc:spChg chg="add mod">
          <ac:chgData name="Alba Colomer Padrosa" userId="24701b79-64c8-45ea-9d2a-51b2814d80e7" providerId="ADAL" clId="{30327711-E13C-4996-AAAC-7762DB5C5831}" dt="2021-06-28T15:02:45.351" v="1302" actId="1037"/>
          <ac:spMkLst>
            <pc:docMk/>
            <pc:sldMk cId="2723697269" sldId="437"/>
            <ac:spMk id="6" creationId="{2A40CBB5-49B3-4958-8111-4045756E42B0}"/>
          </ac:spMkLst>
        </pc:spChg>
        <pc:spChg chg="mod">
          <ac:chgData name="Alba Colomer Padrosa" userId="24701b79-64c8-45ea-9d2a-51b2814d80e7" providerId="ADAL" clId="{30327711-E13C-4996-AAAC-7762DB5C5831}" dt="2021-06-30T14:09:36.813" v="1455" actId="20577"/>
          <ac:spMkLst>
            <pc:docMk/>
            <pc:sldMk cId="2723697269" sldId="437"/>
            <ac:spMk id="7" creationId="{00000000-0000-0000-0000-000000000000}"/>
          </ac:spMkLst>
        </pc:spChg>
        <pc:picChg chg="add mod">
          <ac:chgData name="Alba Colomer Padrosa" userId="24701b79-64c8-45ea-9d2a-51b2814d80e7" providerId="ADAL" clId="{30327711-E13C-4996-AAAC-7762DB5C5831}" dt="2021-06-28T15:03:10.647" v="1317" actId="1076"/>
          <ac:picMkLst>
            <pc:docMk/>
            <pc:sldMk cId="2723697269" sldId="437"/>
            <ac:picMk id="1026" creationId="{2F3E6980-D958-4E48-817F-623CABC45605}"/>
          </ac:picMkLst>
        </pc:picChg>
      </pc:sldChg>
      <pc:sldChg chg="addSp delSp modSp add mod">
        <pc:chgData name="Alba Colomer Padrosa" userId="24701b79-64c8-45ea-9d2a-51b2814d80e7" providerId="ADAL" clId="{30327711-E13C-4996-AAAC-7762DB5C5831}" dt="2021-06-30T06:09:03.041" v="1432" actId="1036"/>
        <pc:sldMkLst>
          <pc:docMk/>
          <pc:sldMk cId="1896458137" sldId="438"/>
        </pc:sldMkLst>
        <pc:spChg chg="mod">
          <ac:chgData name="Alba Colomer Padrosa" userId="24701b79-64c8-45ea-9d2a-51b2814d80e7" providerId="ADAL" clId="{30327711-E13C-4996-AAAC-7762DB5C5831}" dt="2021-06-30T06:08:07.471" v="1409"/>
          <ac:spMkLst>
            <pc:docMk/>
            <pc:sldMk cId="1896458137" sldId="438"/>
            <ac:spMk id="9" creationId="{1B4868DF-DBDF-4017-87DA-5646557C44F2}"/>
          </ac:spMkLst>
        </pc:spChg>
        <pc:graphicFrameChg chg="del">
          <ac:chgData name="Alba Colomer Padrosa" userId="24701b79-64c8-45ea-9d2a-51b2814d80e7" providerId="ADAL" clId="{30327711-E13C-4996-AAAC-7762DB5C5831}" dt="2021-06-30T06:07:46.463" v="1404" actId="478"/>
          <ac:graphicFrameMkLst>
            <pc:docMk/>
            <pc:sldMk cId="1896458137" sldId="438"/>
            <ac:graphicFrameMk id="10" creationId="{A4B46319-C198-4717-B08D-5C29782209F0}"/>
          </ac:graphicFrameMkLst>
        </pc:graphicFrameChg>
        <pc:picChg chg="add mod">
          <ac:chgData name="Alba Colomer Padrosa" userId="24701b79-64c8-45ea-9d2a-51b2814d80e7" providerId="ADAL" clId="{30327711-E13C-4996-AAAC-7762DB5C5831}" dt="2021-06-30T06:09:03.041" v="1432" actId="1036"/>
          <ac:picMkLst>
            <pc:docMk/>
            <pc:sldMk cId="1896458137" sldId="438"/>
            <ac:picMk id="8" creationId="{9F4A5BE6-BCEB-45F5-A52F-7CEA7657A750}"/>
          </ac:picMkLst>
        </pc:picChg>
        <pc:picChg chg="add mod">
          <ac:chgData name="Alba Colomer Padrosa" userId="24701b79-64c8-45ea-9d2a-51b2814d80e7" providerId="ADAL" clId="{30327711-E13C-4996-AAAC-7762DB5C5831}" dt="2021-06-30T06:09:03.041" v="1432" actId="1036"/>
          <ac:picMkLst>
            <pc:docMk/>
            <pc:sldMk cId="1896458137" sldId="438"/>
            <ac:picMk id="11" creationId="{1B015AAE-0C0A-452C-BEC0-21EBCB4FB770}"/>
          </ac:picMkLst>
        </pc:picChg>
      </pc:sldChg>
      <pc:sldChg chg="addSp delSp modSp add mod">
        <pc:chgData name="Alba Colomer Padrosa" userId="24701b79-64c8-45ea-9d2a-51b2814d80e7" providerId="ADAL" clId="{30327711-E13C-4996-AAAC-7762DB5C5831}" dt="2021-06-30T06:10:00.613" v="1453" actId="1036"/>
        <pc:sldMkLst>
          <pc:docMk/>
          <pc:sldMk cId="340031840" sldId="439"/>
        </pc:sldMkLst>
        <pc:spChg chg="mod">
          <ac:chgData name="Alba Colomer Padrosa" userId="24701b79-64c8-45ea-9d2a-51b2814d80e7" providerId="ADAL" clId="{30327711-E13C-4996-AAAC-7762DB5C5831}" dt="2021-06-30T06:09:38.442" v="1436"/>
          <ac:spMkLst>
            <pc:docMk/>
            <pc:sldMk cId="340031840" sldId="439"/>
            <ac:spMk id="9" creationId="{1B4868DF-DBDF-4017-87DA-5646557C44F2}"/>
          </ac:spMkLst>
        </pc:spChg>
        <pc:picChg chg="del">
          <ac:chgData name="Alba Colomer Padrosa" userId="24701b79-64c8-45ea-9d2a-51b2814d80e7" providerId="ADAL" clId="{30327711-E13C-4996-AAAC-7762DB5C5831}" dt="2021-06-30T06:09:44.195" v="1437" actId="478"/>
          <ac:picMkLst>
            <pc:docMk/>
            <pc:sldMk cId="340031840" sldId="439"/>
            <ac:picMk id="8" creationId="{9F4A5BE6-BCEB-45F5-A52F-7CEA7657A750}"/>
          </ac:picMkLst>
        </pc:picChg>
        <pc:picChg chg="add mod">
          <ac:chgData name="Alba Colomer Padrosa" userId="24701b79-64c8-45ea-9d2a-51b2814d80e7" providerId="ADAL" clId="{30327711-E13C-4996-AAAC-7762DB5C5831}" dt="2021-06-30T06:10:00.613" v="1453" actId="1036"/>
          <ac:picMkLst>
            <pc:docMk/>
            <pc:sldMk cId="340031840" sldId="439"/>
            <ac:picMk id="10" creationId="{7E35BF8C-F2E9-4DFC-B004-0E289C6FE813}"/>
          </ac:picMkLst>
        </pc:picChg>
        <pc:picChg chg="del">
          <ac:chgData name="Alba Colomer Padrosa" userId="24701b79-64c8-45ea-9d2a-51b2814d80e7" providerId="ADAL" clId="{30327711-E13C-4996-AAAC-7762DB5C5831}" dt="2021-06-30T06:09:45.556" v="1438" actId="478"/>
          <ac:picMkLst>
            <pc:docMk/>
            <pc:sldMk cId="340031840" sldId="439"/>
            <ac:picMk id="11" creationId="{1B015AAE-0C0A-452C-BEC0-21EBCB4FB77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25693-BD7B-D64E-A502-45C643A30F12}" type="datetimeFigureOut">
              <a:rPr lang="en-US" smtClean="0"/>
              <a:t>6/30/2021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0ABBC5-7A13-0C43-B9A0-047FFA3481B1}" type="slidenum">
              <a:rPr lang="en-US" smtClean="0"/>
              <a:t>‹Nº›</a:t>
            </a:fld>
            <a:endParaRPr lang="en-US"/>
          </a:p>
        </p:txBody>
      </p:sp>
    </p:spTree>
    <p:extLst>
      <p:ext uri="{BB962C8B-B14F-4D97-AF65-F5344CB8AC3E}">
        <p14:creationId xmlns:p14="http://schemas.microsoft.com/office/powerpoint/2010/main" val="601159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B7B97-A3AD-4716-8E75-2C110C289872}" type="datetimeFigureOut">
              <a:rPr lang="en-US" smtClean="0"/>
              <a:t>6/30/2021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81651-EBBD-46D2-9860-19D52AC33014}" type="slidenum">
              <a:rPr lang="en-US" smtClean="0"/>
              <a:t>‹Nº›</a:t>
            </a:fld>
            <a:endParaRPr lang="en-US"/>
          </a:p>
        </p:txBody>
      </p:sp>
    </p:spTree>
    <p:extLst>
      <p:ext uri="{BB962C8B-B14F-4D97-AF65-F5344CB8AC3E}">
        <p14:creationId xmlns:p14="http://schemas.microsoft.com/office/powerpoint/2010/main" val="218825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a:t>
            </a:fld>
            <a:endParaRPr lang="es-ES" dirty="0">
              <a:solidFill>
                <a:prstClr val="black"/>
              </a:solidFill>
            </a:endParaRPr>
          </a:p>
        </p:txBody>
      </p:sp>
    </p:spTree>
    <p:extLst>
      <p:ext uri="{BB962C8B-B14F-4D97-AF65-F5344CB8AC3E}">
        <p14:creationId xmlns:p14="http://schemas.microsoft.com/office/powerpoint/2010/main" val="2728577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10</a:t>
            </a:fld>
            <a:endParaRPr lang="es-ES">
              <a:solidFill>
                <a:prstClr val="black"/>
              </a:solidFill>
            </a:endParaRPr>
          </a:p>
        </p:txBody>
      </p:sp>
    </p:spTree>
    <p:extLst>
      <p:ext uri="{BB962C8B-B14F-4D97-AF65-F5344CB8AC3E}">
        <p14:creationId xmlns:p14="http://schemas.microsoft.com/office/powerpoint/2010/main" val="3176196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11</a:t>
            </a:fld>
            <a:endParaRPr lang="es-ES">
              <a:solidFill>
                <a:prstClr val="black"/>
              </a:solidFill>
            </a:endParaRPr>
          </a:p>
        </p:txBody>
      </p:sp>
    </p:spTree>
    <p:extLst>
      <p:ext uri="{BB962C8B-B14F-4D97-AF65-F5344CB8AC3E}">
        <p14:creationId xmlns:p14="http://schemas.microsoft.com/office/powerpoint/2010/main" val="3816708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12</a:t>
            </a:fld>
            <a:endParaRPr lang="es-ES">
              <a:solidFill>
                <a:prstClr val="black"/>
              </a:solidFill>
            </a:endParaRPr>
          </a:p>
        </p:txBody>
      </p:sp>
    </p:spTree>
    <p:extLst>
      <p:ext uri="{BB962C8B-B14F-4D97-AF65-F5344CB8AC3E}">
        <p14:creationId xmlns:p14="http://schemas.microsoft.com/office/powerpoint/2010/main" val="3116985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13</a:t>
            </a:fld>
            <a:endParaRPr lang="es-ES">
              <a:solidFill>
                <a:prstClr val="black"/>
              </a:solidFill>
            </a:endParaRPr>
          </a:p>
        </p:txBody>
      </p:sp>
    </p:spTree>
    <p:extLst>
      <p:ext uri="{BB962C8B-B14F-4D97-AF65-F5344CB8AC3E}">
        <p14:creationId xmlns:p14="http://schemas.microsoft.com/office/powerpoint/2010/main" val="273767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14</a:t>
            </a:fld>
            <a:endParaRPr lang="es-ES">
              <a:solidFill>
                <a:prstClr val="black"/>
              </a:solidFill>
            </a:endParaRPr>
          </a:p>
        </p:txBody>
      </p:sp>
    </p:spTree>
    <p:extLst>
      <p:ext uri="{BB962C8B-B14F-4D97-AF65-F5344CB8AC3E}">
        <p14:creationId xmlns:p14="http://schemas.microsoft.com/office/powerpoint/2010/main" val="387440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2</a:t>
            </a:fld>
            <a:endParaRPr lang="es-ES">
              <a:solidFill>
                <a:prstClr val="black"/>
              </a:solidFill>
            </a:endParaRPr>
          </a:p>
        </p:txBody>
      </p:sp>
    </p:spTree>
    <p:extLst>
      <p:ext uri="{BB962C8B-B14F-4D97-AF65-F5344CB8AC3E}">
        <p14:creationId xmlns:p14="http://schemas.microsoft.com/office/powerpoint/2010/main" val="2163051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3</a:t>
            </a:fld>
            <a:endParaRPr lang="es-ES">
              <a:solidFill>
                <a:prstClr val="black"/>
              </a:solidFill>
            </a:endParaRPr>
          </a:p>
        </p:txBody>
      </p:sp>
    </p:spTree>
    <p:extLst>
      <p:ext uri="{BB962C8B-B14F-4D97-AF65-F5344CB8AC3E}">
        <p14:creationId xmlns:p14="http://schemas.microsoft.com/office/powerpoint/2010/main" val="3765990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4</a:t>
            </a:fld>
            <a:endParaRPr lang="es-ES">
              <a:solidFill>
                <a:prstClr val="black"/>
              </a:solidFill>
            </a:endParaRPr>
          </a:p>
        </p:txBody>
      </p:sp>
    </p:spTree>
    <p:extLst>
      <p:ext uri="{BB962C8B-B14F-4D97-AF65-F5344CB8AC3E}">
        <p14:creationId xmlns:p14="http://schemas.microsoft.com/office/powerpoint/2010/main" val="403766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5</a:t>
            </a:fld>
            <a:endParaRPr lang="es-ES">
              <a:solidFill>
                <a:prstClr val="black"/>
              </a:solidFill>
            </a:endParaRPr>
          </a:p>
        </p:txBody>
      </p:sp>
    </p:spTree>
    <p:extLst>
      <p:ext uri="{BB962C8B-B14F-4D97-AF65-F5344CB8AC3E}">
        <p14:creationId xmlns:p14="http://schemas.microsoft.com/office/powerpoint/2010/main" val="1770138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6</a:t>
            </a:fld>
            <a:endParaRPr lang="es-ES">
              <a:solidFill>
                <a:prstClr val="black"/>
              </a:solidFill>
            </a:endParaRPr>
          </a:p>
        </p:txBody>
      </p:sp>
    </p:spTree>
    <p:extLst>
      <p:ext uri="{BB962C8B-B14F-4D97-AF65-F5344CB8AC3E}">
        <p14:creationId xmlns:p14="http://schemas.microsoft.com/office/powerpoint/2010/main" val="2472500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7</a:t>
            </a:fld>
            <a:endParaRPr lang="es-ES">
              <a:solidFill>
                <a:prstClr val="black"/>
              </a:solidFill>
            </a:endParaRPr>
          </a:p>
        </p:txBody>
      </p:sp>
    </p:spTree>
    <p:extLst>
      <p:ext uri="{BB962C8B-B14F-4D97-AF65-F5344CB8AC3E}">
        <p14:creationId xmlns:p14="http://schemas.microsoft.com/office/powerpoint/2010/main" val="2421747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8</a:t>
            </a:fld>
            <a:endParaRPr lang="es-ES">
              <a:solidFill>
                <a:prstClr val="black"/>
              </a:solidFill>
            </a:endParaRPr>
          </a:p>
        </p:txBody>
      </p:sp>
    </p:spTree>
    <p:extLst>
      <p:ext uri="{BB962C8B-B14F-4D97-AF65-F5344CB8AC3E}">
        <p14:creationId xmlns:p14="http://schemas.microsoft.com/office/powerpoint/2010/main" val="356628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9</a:t>
            </a:fld>
            <a:endParaRPr lang="es-ES">
              <a:solidFill>
                <a:prstClr val="black"/>
              </a:solidFill>
            </a:endParaRPr>
          </a:p>
        </p:txBody>
      </p:sp>
    </p:spTree>
    <p:extLst>
      <p:ext uri="{BB962C8B-B14F-4D97-AF65-F5344CB8AC3E}">
        <p14:creationId xmlns:p14="http://schemas.microsoft.com/office/powerpoint/2010/main" val="192048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2CF623-16FB-444B-9F8C-C635F18F94FF}" type="datetime1">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323178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E09EB-B672-4F80-8A85-F60EDEBED5B1}" type="datetime1">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2856410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7D9DE5-2D40-4646-A793-3907CC224EBE}" type="datetime1">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3481789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69" r="16767" b="8564"/>
          <a:stretch/>
        </p:blipFill>
        <p:spPr>
          <a:xfrm>
            <a:off x="3508221" y="2852938"/>
            <a:ext cx="5635780" cy="4005065"/>
          </a:xfrm>
          <a:prstGeom prst="rect">
            <a:avLst/>
          </a:prstGeom>
        </p:spPr>
      </p:pic>
      <p:pic>
        <p:nvPicPr>
          <p:cNvPr id="8" name="7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472" y="-21927"/>
            <a:ext cx="9202474" cy="6901854"/>
          </a:xfrm>
          <a:prstGeom prst="rect">
            <a:avLst/>
          </a:prstGeom>
        </p:spPr>
      </p:pic>
      <p:sp>
        <p:nvSpPr>
          <p:cNvPr id="6" name="5 Marcador de número de diapositiva"/>
          <p:cNvSpPr>
            <a:spLocks noGrp="1"/>
          </p:cNvSpPr>
          <p:nvPr>
            <p:ph type="sldNum" sz="quarter" idx="12"/>
          </p:nvPr>
        </p:nvSpPr>
        <p:spPr>
          <a:xfrm>
            <a:off x="8100393" y="6160221"/>
            <a:ext cx="586408" cy="365125"/>
          </a:xfrm>
        </p:spPr>
        <p:txBody>
          <a:bodyPr/>
          <a:lstStyle/>
          <a:p>
            <a:fld id="{E60061AB-E3E3-4B82-98B1-945D99ABF5FB}" type="slidenum">
              <a:rPr lang="es-ES" smtClean="0">
                <a:solidFill>
                  <a:srgbClr val="000000">
                    <a:tint val="75000"/>
                  </a:srgbClr>
                </a:solidFill>
              </a:rPr>
              <a:pPr/>
              <a:t>‹Nº›</a:t>
            </a:fld>
            <a:endParaRPr lang="es-ES" dirty="0">
              <a:solidFill>
                <a:srgbClr val="000000">
                  <a:tint val="75000"/>
                </a:srgbClr>
              </a:solidFill>
            </a:endParaRPr>
          </a:p>
        </p:txBody>
      </p:sp>
    </p:spTree>
    <p:extLst>
      <p:ext uri="{BB962C8B-B14F-4D97-AF65-F5344CB8AC3E}">
        <p14:creationId xmlns:p14="http://schemas.microsoft.com/office/powerpoint/2010/main" val="2731753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F5360-F74C-4FA9-A735-08ACDAB2127F}" type="datetime1">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pic>
        <p:nvPicPr>
          <p:cNvPr id="7" name="Picture 6"/>
          <p:cNvPicPr>
            <a:picLocks noChangeAspect="1"/>
          </p:cNvPicPr>
          <p:nvPr userDrawn="1"/>
        </p:nvPicPr>
        <p:blipFill>
          <a:blip r:embed="rId2"/>
          <a:stretch>
            <a:fillRect/>
          </a:stretch>
        </p:blipFill>
        <p:spPr>
          <a:xfrm>
            <a:off x="7716596" y="230189"/>
            <a:ext cx="1212251" cy="838709"/>
          </a:xfrm>
          <a:prstGeom prst="rect">
            <a:avLst/>
          </a:prstGeom>
        </p:spPr>
      </p:pic>
    </p:spTree>
    <p:extLst>
      <p:ext uri="{BB962C8B-B14F-4D97-AF65-F5344CB8AC3E}">
        <p14:creationId xmlns:p14="http://schemas.microsoft.com/office/powerpoint/2010/main" val="81047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A70714-61AB-42F6-B580-2530B86B20E4}" type="datetime1">
              <a:rPr lang="en-US" smtClean="0"/>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46193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79AD00-B8FB-4BA3-B933-E1C7EFE3AD1F}" type="datetime1">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20333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2B3AB6-6E99-4C2E-B214-DE68B45F4EC8}" type="datetime1">
              <a:rPr lang="en-US" smtClean="0"/>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23761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E3CB8B-DB92-4448-B90F-D77C0BAB80DA}" type="datetime1">
              <a:rPr lang="en-US" smtClean="0"/>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74901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3E6CE-08FD-4B62-BF9A-6BB3AE6778B8}" type="datetime1">
              <a:rPr lang="en-US" smtClean="0"/>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428301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619931-F6BC-42DD-B6AC-52F4E0E131D2}" type="datetime1">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183409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C84444-AB74-4E9C-8539-C1088E4BF09F}" type="datetime1">
              <a:rPr lang="en-US" smtClean="0"/>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‹Nº›</a:t>
            </a:fld>
            <a:endParaRPr lang="en-US"/>
          </a:p>
        </p:txBody>
      </p:sp>
    </p:spTree>
    <p:extLst>
      <p:ext uri="{BB962C8B-B14F-4D97-AF65-F5344CB8AC3E}">
        <p14:creationId xmlns:p14="http://schemas.microsoft.com/office/powerpoint/2010/main" val="416752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A3C20-7873-4C67-8F38-391952C6498D}" type="datetime1">
              <a:rPr lang="en-US" smtClean="0"/>
              <a:t>6/30/2021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B6FEC-58CB-4640-8F27-5DA0DEFEFAB6}" type="slidenum">
              <a:rPr lang="en-US" smtClean="0"/>
              <a:t>‹Nº›</a:t>
            </a:fld>
            <a:endParaRPr lang="en-US"/>
          </a:p>
        </p:txBody>
      </p:sp>
    </p:spTree>
    <p:extLst>
      <p:ext uri="{BB962C8B-B14F-4D97-AF65-F5344CB8AC3E}">
        <p14:creationId xmlns:p14="http://schemas.microsoft.com/office/powerpoint/2010/main" val="4250903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SPD/ESPD-EDM/issues/314"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ESPD/ESPD-EDM/issues/311"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github.com/ESPD/ESPD-EDM/issues/312"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SPD/ESPD-EDM/blob/wgm-reports/ESPD_Minutes_OUC_Meetings_20210331_v1.0.pd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github.com/ESPD/ESPD-EDM/issues/25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ESPD/ESPD-EDM/issues/202" TargetMode="External"/><Relationship Id="rId13" Type="http://schemas.openxmlformats.org/officeDocument/2006/relationships/hyperlink" Target="https://github.com/ESPD/ESPD-EDM/issues/250" TargetMode="External"/><Relationship Id="rId18" Type="http://schemas.openxmlformats.org/officeDocument/2006/relationships/hyperlink" Target="https://github.com/ESPD/ESPD-EDM/issues/275" TargetMode="External"/><Relationship Id="rId3" Type="http://schemas.openxmlformats.org/officeDocument/2006/relationships/hyperlink" Target="https://github.com/ESPD/ESPD-EDM/issues/94" TargetMode="External"/><Relationship Id="rId7" Type="http://schemas.openxmlformats.org/officeDocument/2006/relationships/hyperlink" Target="https://github.com/ESPD/ESPD-EDM/issues/158" TargetMode="External"/><Relationship Id="rId12" Type="http://schemas.openxmlformats.org/officeDocument/2006/relationships/hyperlink" Target="https://github.com/ESPD/ESPD-EDM/issues/249" TargetMode="External"/><Relationship Id="rId17" Type="http://schemas.openxmlformats.org/officeDocument/2006/relationships/hyperlink" Target="https://github.com/ESPD/ESPD-EDM/issues/273" TargetMode="External"/><Relationship Id="rId2" Type="http://schemas.openxmlformats.org/officeDocument/2006/relationships/notesSlide" Target="../notesSlides/notesSlide7.xml"/><Relationship Id="rId16" Type="http://schemas.openxmlformats.org/officeDocument/2006/relationships/hyperlink" Target="https://github.com/ESPD/ESPD-EDM/issues/270" TargetMode="External"/><Relationship Id="rId1" Type="http://schemas.openxmlformats.org/officeDocument/2006/relationships/slideLayout" Target="../slideLayouts/slideLayout1.xml"/><Relationship Id="rId6" Type="http://schemas.openxmlformats.org/officeDocument/2006/relationships/hyperlink" Target="https://github.com/ESPD/ESPD-EDM/issues/156" TargetMode="External"/><Relationship Id="rId11" Type="http://schemas.openxmlformats.org/officeDocument/2006/relationships/hyperlink" Target="https://github.com/ESPD/ESPD-EDM/issues/243" TargetMode="External"/><Relationship Id="rId5" Type="http://schemas.openxmlformats.org/officeDocument/2006/relationships/hyperlink" Target="https://github.com/ESPD/ESPD-EDM/issues/140" TargetMode="External"/><Relationship Id="rId15" Type="http://schemas.openxmlformats.org/officeDocument/2006/relationships/hyperlink" Target="https://github.com/ESPD/ESPD-EDM/issues/266" TargetMode="External"/><Relationship Id="rId10" Type="http://schemas.openxmlformats.org/officeDocument/2006/relationships/hyperlink" Target="https://github.com/ESPD/ESPD-EDM/issues/235" TargetMode="External"/><Relationship Id="rId4" Type="http://schemas.openxmlformats.org/officeDocument/2006/relationships/hyperlink" Target="https://github.com/ESPD/ESPD-EDM/issues/124" TargetMode="External"/><Relationship Id="rId9" Type="http://schemas.openxmlformats.org/officeDocument/2006/relationships/hyperlink" Target="https://github.com/ESPD/ESPD-EDM/issues/220" TargetMode="External"/><Relationship Id="rId14" Type="http://schemas.openxmlformats.org/officeDocument/2006/relationships/hyperlink" Target="https://github.com/ESPD/ESPD-EDM/issues/253"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ESPD/ESPD-EDM/issues/299" TargetMode="External"/><Relationship Id="rId13" Type="http://schemas.openxmlformats.org/officeDocument/2006/relationships/hyperlink" Target="https://github.com/ESPD/ESPD-EDM/issues/304" TargetMode="External"/><Relationship Id="rId18" Type="http://schemas.openxmlformats.org/officeDocument/2006/relationships/hyperlink" Target="https://github.com/ESPD/ESPD-EDM/issues/309" TargetMode="External"/><Relationship Id="rId3" Type="http://schemas.openxmlformats.org/officeDocument/2006/relationships/hyperlink" Target="https://github.com/ESPD/ESPD-EDM/issues/294" TargetMode="External"/><Relationship Id="rId7" Type="http://schemas.openxmlformats.org/officeDocument/2006/relationships/hyperlink" Target="https://github.com/ESPD/ESPD-EDM/issues/298" TargetMode="External"/><Relationship Id="rId12" Type="http://schemas.openxmlformats.org/officeDocument/2006/relationships/hyperlink" Target="https://github.com/ESPD/ESPD-EDM/issues/303" TargetMode="External"/><Relationship Id="rId17" Type="http://schemas.openxmlformats.org/officeDocument/2006/relationships/hyperlink" Target="https://github.com/ESPD/ESPD-EDM/issues/308" TargetMode="External"/><Relationship Id="rId2" Type="http://schemas.openxmlformats.org/officeDocument/2006/relationships/notesSlide" Target="../notesSlides/notesSlide8.xml"/><Relationship Id="rId16" Type="http://schemas.openxmlformats.org/officeDocument/2006/relationships/hyperlink" Target="https://github.com/ESPD/ESPD-EDM/issues/307" TargetMode="External"/><Relationship Id="rId1" Type="http://schemas.openxmlformats.org/officeDocument/2006/relationships/slideLayout" Target="../slideLayouts/slideLayout1.xml"/><Relationship Id="rId6" Type="http://schemas.openxmlformats.org/officeDocument/2006/relationships/hyperlink" Target="https://github.com/ESPD/ESPD-EDM/issues/297" TargetMode="External"/><Relationship Id="rId11" Type="http://schemas.openxmlformats.org/officeDocument/2006/relationships/hyperlink" Target="https://github.com/ESPD/ESPD-EDM/issues/302" TargetMode="External"/><Relationship Id="rId5" Type="http://schemas.openxmlformats.org/officeDocument/2006/relationships/hyperlink" Target="https://github.com/ESPD/ESPD-EDM/issues/296" TargetMode="External"/><Relationship Id="rId15" Type="http://schemas.openxmlformats.org/officeDocument/2006/relationships/hyperlink" Target="https://github.com/ESPD/ESPD-EDM/issues/306" TargetMode="External"/><Relationship Id="rId10" Type="http://schemas.openxmlformats.org/officeDocument/2006/relationships/hyperlink" Target="https://github.com/ESPD/ESPD-EDM/issues/301" TargetMode="External"/><Relationship Id="rId19" Type="http://schemas.openxmlformats.org/officeDocument/2006/relationships/hyperlink" Target="https://github.com/ESPD/ESPD-EDM/issues/310" TargetMode="External"/><Relationship Id="rId4" Type="http://schemas.openxmlformats.org/officeDocument/2006/relationships/hyperlink" Target="https://github.com/ESPD/ESPD-EDM/issues/295" TargetMode="External"/><Relationship Id="rId9" Type="http://schemas.openxmlformats.org/officeDocument/2006/relationships/hyperlink" Target="https://github.com/ESPD/ESPD-EDM/issues/300" TargetMode="External"/><Relationship Id="rId14" Type="http://schemas.openxmlformats.org/officeDocument/2006/relationships/hyperlink" Target="https://github.com/ESPD/ESPD-EDM/issues/30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SPD/ESPD-EDM/issues/313"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096566" y="1814286"/>
            <a:ext cx="7278313" cy="2609624"/>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dirty="0">
              <a:solidFill>
                <a:srgbClr val="000000"/>
              </a:solidFill>
            </a:endParaRPr>
          </a:p>
        </p:txBody>
      </p:sp>
      <p:sp>
        <p:nvSpPr>
          <p:cNvPr id="6" name="5 CuadroTexto"/>
          <p:cNvSpPr txBox="1"/>
          <p:nvPr/>
        </p:nvSpPr>
        <p:spPr>
          <a:xfrm>
            <a:off x="1096566" y="2194044"/>
            <a:ext cx="7331867" cy="1184940"/>
          </a:xfrm>
          <a:prstGeom prst="rect">
            <a:avLst/>
          </a:prstGeom>
          <a:noFill/>
        </p:spPr>
        <p:txBody>
          <a:bodyPr wrap="square" rtlCol="0">
            <a:spAutoFit/>
          </a:bodyPr>
          <a:lstStyle/>
          <a:p>
            <a:pPr hangingPunct="0"/>
            <a:r>
              <a:rPr lang="en-US" sz="2100" b="1" dirty="0">
                <a:solidFill>
                  <a:srgbClr val="595959"/>
                </a:solidFill>
                <a:latin typeface="Arial" panose="020B0604020202020204" pitchFamily="34" charset="0"/>
                <a:cs typeface="Arial" panose="020B0604020202020204" pitchFamily="34" charset="0"/>
              </a:rPr>
              <a:t>Maintenance and evolution of the ESPD EDM</a:t>
            </a:r>
            <a:endParaRPr lang="en-GB" sz="2100" b="1" dirty="0">
              <a:solidFill>
                <a:srgbClr val="595959"/>
              </a:solidFill>
              <a:latin typeface="Arial" panose="020B0604020202020204" pitchFamily="34" charset="0"/>
              <a:cs typeface="Arial" panose="020B0604020202020204" pitchFamily="34" charset="0"/>
            </a:endParaRPr>
          </a:p>
          <a:p>
            <a:pPr hangingPunct="0"/>
            <a:r>
              <a:rPr lang="en-GB" sz="1600" b="1" i="1" dirty="0">
                <a:solidFill>
                  <a:schemeClr val="bg2">
                    <a:lumMod val="50000"/>
                  </a:schemeClr>
                </a:solidFill>
                <a:latin typeface="Arial" panose="020B0604020202020204" pitchFamily="34" charset="0"/>
                <a:cs typeface="Arial" panose="020B0604020202020204" pitchFamily="34" charset="0"/>
              </a:rPr>
              <a:t>Publications Office – C.3</a:t>
            </a:r>
          </a:p>
          <a:p>
            <a:pPr hangingPunct="0"/>
            <a:endParaRPr lang="en-GB" sz="1600" b="1" i="1" dirty="0">
              <a:solidFill>
                <a:srgbClr val="595959"/>
              </a:solidFill>
              <a:latin typeface="Arial" panose="020B0604020202020204" pitchFamily="34" charset="0"/>
              <a:cs typeface="Arial" panose="020B0604020202020204" pitchFamily="34" charset="0"/>
            </a:endParaRPr>
          </a:p>
          <a:p>
            <a:pPr hangingPunct="0"/>
            <a:r>
              <a:rPr lang="en-US" b="1" dirty="0">
                <a:solidFill>
                  <a:srgbClr val="595959"/>
                </a:solidFill>
                <a:latin typeface="Arial" panose="020B0604020202020204" pitchFamily="34" charset="0"/>
                <a:cs typeface="Arial" panose="020B0604020202020204" pitchFamily="34" charset="0"/>
              </a:rPr>
              <a:t>ESPD Meeting OP-GROW with Open User Community (OUC)</a:t>
            </a:r>
            <a:endParaRPr lang="en-GB" sz="2100" b="1" dirty="0">
              <a:solidFill>
                <a:srgbClr val="FFFFFF"/>
              </a:solidFill>
              <a:latin typeface="Arial" panose="020B0604020202020204" pitchFamily="34" charset="0"/>
              <a:cs typeface="Arial" panose="020B0604020202020204" pitchFamily="34" charset="0"/>
            </a:endParaRPr>
          </a:p>
        </p:txBody>
      </p:sp>
      <p:sp>
        <p:nvSpPr>
          <p:cNvPr id="7" name="6 CuadroTexto"/>
          <p:cNvSpPr txBox="1"/>
          <p:nvPr/>
        </p:nvSpPr>
        <p:spPr>
          <a:xfrm>
            <a:off x="1188272" y="4123827"/>
            <a:ext cx="6126074" cy="300082"/>
          </a:xfrm>
          <a:prstGeom prst="rect">
            <a:avLst/>
          </a:prstGeom>
          <a:noFill/>
        </p:spPr>
        <p:txBody>
          <a:bodyPr wrap="square" rtlCol="0">
            <a:spAutoFit/>
          </a:bodyPr>
          <a:lstStyle/>
          <a:p>
            <a:r>
              <a:rPr lang="en-GB" sz="1350" dirty="0">
                <a:solidFill>
                  <a:schemeClr val="tx1">
                    <a:lumMod val="65000"/>
                    <a:lumOff val="35000"/>
                  </a:schemeClr>
                </a:solidFill>
                <a:latin typeface="Arial" pitchFamily="34" charset="0"/>
                <a:cs typeface="Arial" pitchFamily="34" charset="0"/>
              </a:rPr>
              <a:t>30</a:t>
            </a:r>
            <a:r>
              <a:rPr lang="en-GB" sz="1350" baseline="30000" dirty="0">
                <a:solidFill>
                  <a:schemeClr val="tx1">
                    <a:lumMod val="65000"/>
                    <a:lumOff val="35000"/>
                  </a:schemeClr>
                </a:solidFill>
                <a:latin typeface="Arial" pitchFamily="34" charset="0"/>
                <a:cs typeface="Arial" pitchFamily="34" charset="0"/>
              </a:rPr>
              <a:t>th</a:t>
            </a:r>
            <a:r>
              <a:rPr lang="en-GB" sz="1350" dirty="0">
                <a:solidFill>
                  <a:schemeClr val="tx1">
                    <a:lumMod val="65000"/>
                    <a:lumOff val="35000"/>
                  </a:schemeClr>
                </a:solidFill>
                <a:latin typeface="Arial" pitchFamily="34" charset="0"/>
                <a:cs typeface="Arial" pitchFamily="34" charset="0"/>
              </a:rPr>
              <a:t> June 2021</a:t>
            </a:r>
          </a:p>
        </p:txBody>
      </p:sp>
      <p:sp>
        <p:nvSpPr>
          <p:cNvPr id="9" name="Rectangle 8"/>
          <p:cNvSpPr/>
          <p:nvPr/>
        </p:nvSpPr>
        <p:spPr>
          <a:xfrm>
            <a:off x="0" y="0"/>
            <a:ext cx="1096566" cy="6858000"/>
          </a:xfrm>
          <a:prstGeom prst="rect">
            <a:avLst/>
          </a:prstGeom>
          <a:solidFill>
            <a:srgbClr val="004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Imagen 9"/>
          <p:cNvPicPr/>
          <p:nvPr/>
        </p:nvPicPr>
        <p:blipFill>
          <a:blip r:embed="rId3">
            <a:extLst>
              <a:ext uri="{28A0092B-C50C-407E-A947-70E740481C1C}">
                <a14:useLocalDpi xmlns:a14="http://schemas.microsoft.com/office/drawing/2010/main" val="0"/>
              </a:ext>
            </a:extLst>
          </a:blip>
          <a:stretch>
            <a:fillRect/>
          </a:stretch>
        </p:blipFill>
        <p:spPr>
          <a:xfrm>
            <a:off x="6086392" y="4983934"/>
            <a:ext cx="2288487" cy="1254262"/>
          </a:xfrm>
          <a:prstGeom prst="rect">
            <a:avLst/>
          </a:prstGeom>
        </p:spPr>
      </p:pic>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2240" y="5269659"/>
            <a:ext cx="1804572" cy="682811"/>
          </a:xfrm>
          <a:prstGeom prst="rect">
            <a:avLst/>
          </a:prstGeom>
        </p:spPr>
      </p:pic>
    </p:spTree>
    <p:extLst>
      <p:ext uri="{BB962C8B-B14F-4D97-AF65-F5344CB8AC3E}">
        <p14:creationId xmlns:p14="http://schemas.microsoft.com/office/powerpoint/2010/main" val="391226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490632" y="520018"/>
            <a:ext cx="7722491"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3. </a:t>
            </a:r>
            <a:r>
              <a:rPr lang="en-US" sz="2400" b="1" dirty="0">
                <a:solidFill>
                  <a:srgbClr val="004494"/>
                </a:solidFill>
                <a:cs typeface="Arial" panose="020B0604020202020204" pitchFamily="34" charset="0"/>
              </a:rPr>
              <a:t>Revision of issues</a:t>
            </a:r>
            <a:endParaRPr lang="en-GB" sz="2400" b="1" dirty="0">
              <a:solidFill>
                <a:srgbClr val="004494"/>
              </a:solidFill>
              <a:cs typeface="Arial" panose="020B0604020202020204" pitchFamily="34" charset="0"/>
            </a:endParaRPr>
          </a:p>
        </p:txBody>
      </p:sp>
      <p:sp>
        <p:nvSpPr>
          <p:cNvPr id="2" name="Slide Number Placeholder 1"/>
          <p:cNvSpPr>
            <a:spLocks noGrp="1"/>
          </p:cNvSpPr>
          <p:nvPr>
            <p:ph type="sldNum" sz="quarter" idx="12"/>
          </p:nvPr>
        </p:nvSpPr>
        <p:spPr/>
        <p:txBody>
          <a:bodyPr/>
          <a:lstStyle/>
          <a:p>
            <a:fld id="{391B6FEC-58CB-4640-8F27-5DA0DEFEFAB6}" type="slidenum">
              <a:rPr lang="en-US" smtClean="0"/>
              <a:t>10</a:t>
            </a:fld>
            <a:endParaRPr lang="en-US"/>
          </a:p>
        </p:txBody>
      </p:sp>
      <p:sp>
        <p:nvSpPr>
          <p:cNvPr id="26" name="TextBox 5">
            <a:extLst>
              <a:ext uri="{FF2B5EF4-FFF2-40B4-BE49-F238E27FC236}">
                <a16:creationId xmlns:a16="http://schemas.microsoft.com/office/drawing/2014/main" id="{EBB2AE63-1EE6-4624-A378-B389C7ED797F}"/>
              </a:ext>
            </a:extLst>
          </p:cNvPr>
          <p:cNvSpPr txBox="1"/>
          <p:nvPr/>
        </p:nvSpPr>
        <p:spPr>
          <a:xfrm>
            <a:off x="229324" y="982815"/>
            <a:ext cx="8534249" cy="1077218"/>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GB" sz="1600" dirty="0"/>
          </a:p>
          <a:p>
            <a:pPr marL="742950" lvl="1" indent="-285750">
              <a:buClr>
                <a:srgbClr val="9BAF04"/>
              </a:buClr>
              <a:buFont typeface="Wingdings" panose="05000000000000000000" pitchFamily="2" charset="2"/>
              <a:buChar char="v"/>
            </a:pPr>
            <a:r>
              <a:rPr lang="es-ES" sz="1600" b="1" dirty="0"/>
              <a:t>New </a:t>
            </a:r>
            <a:r>
              <a:rPr lang="es-ES" sz="1600" b="1" dirty="0" err="1"/>
              <a:t>issues</a:t>
            </a:r>
            <a:r>
              <a:rPr lang="es-ES" sz="1600" b="1" dirty="0"/>
              <a:t> (4 </a:t>
            </a:r>
            <a:r>
              <a:rPr lang="es-ES" sz="1600" b="1" dirty="0" err="1"/>
              <a:t>issues</a:t>
            </a:r>
            <a:r>
              <a:rPr lang="es-ES" sz="1600" b="1" dirty="0"/>
              <a:t>) </a:t>
            </a:r>
          </a:p>
          <a:p>
            <a:pPr marL="742950" lvl="1" indent="-285750">
              <a:buClr>
                <a:srgbClr val="9BAF04"/>
              </a:buClr>
              <a:buFont typeface="Wingdings" panose="05000000000000000000" pitchFamily="2" charset="2"/>
              <a:buChar char="v"/>
            </a:pPr>
            <a:endParaRPr lang="es-ES" sz="1600" b="1" dirty="0"/>
          </a:p>
          <a:p>
            <a:pPr lvl="1">
              <a:buClr>
                <a:srgbClr val="9BAF04"/>
              </a:buClr>
            </a:pPr>
            <a:r>
              <a:rPr lang="es-ES" sz="1600" b="1" dirty="0"/>
              <a:t> </a:t>
            </a:r>
            <a:endParaRPr lang="en-US" sz="1600" dirty="0"/>
          </a:p>
        </p:txBody>
      </p:sp>
      <p:graphicFrame>
        <p:nvGraphicFramePr>
          <p:cNvPr id="3" name="Tabla 3">
            <a:extLst>
              <a:ext uri="{FF2B5EF4-FFF2-40B4-BE49-F238E27FC236}">
                <a16:creationId xmlns:a16="http://schemas.microsoft.com/office/drawing/2014/main" id="{A9CCB7A0-059D-4C1D-889F-1297A87375CB}"/>
              </a:ext>
            </a:extLst>
          </p:cNvPr>
          <p:cNvGraphicFramePr>
            <a:graphicFrameLocks noGrp="1"/>
          </p:cNvGraphicFramePr>
          <p:nvPr>
            <p:extLst>
              <p:ext uri="{D42A27DB-BD31-4B8C-83A1-F6EECF244321}">
                <p14:modId xmlns:p14="http://schemas.microsoft.com/office/powerpoint/2010/main" val="1941432981"/>
              </p:ext>
            </p:extLst>
          </p:nvPr>
        </p:nvGraphicFramePr>
        <p:xfrm>
          <a:off x="490632" y="1832010"/>
          <a:ext cx="8170768" cy="4704597"/>
        </p:xfrm>
        <a:graphic>
          <a:graphicData uri="http://schemas.openxmlformats.org/drawingml/2006/table">
            <a:tbl>
              <a:tblPr firstRow="1" bandRow="1">
                <a:tableStyleId>{5C22544A-7EE6-4342-B048-85BDC9FD1C3A}</a:tableStyleId>
              </a:tblPr>
              <a:tblGrid>
                <a:gridCol w="874342">
                  <a:extLst>
                    <a:ext uri="{9D8B030D-6E8A-4147-A177-3AD203B41FA5}">
                      <a16:colId xmlns:a16="http://schemas.microsoft.com/office/drawing/2014/main" val="2919675864"/>
                    </a:ext>
                  </a:extLst>
                </a:gridCol>
                <a:gridCol w="7296426">
                  <a:extLst>
                    <a:ext uri="{9D8B030D-6E8A-4147-A177-3AD203B41FA5}">
                      <a16:colId xmlns:a16="http://schemas.microsoft.com/office/drawing/2014/main" val="1984609001"/>
                    </a:ext>
                  </a:extLst>
                </a:gridCol>
              </a:tblGrid>
              <a:tr h="501399">
                <a:tc>
                  <a:txBody>
                    <a:bodyPr/>
                    <a:lstStyle/>
                    <a:p>
                      <a:pPr>
                        <a:spcBef>
                          <a:spcPts val="600"/>
                        </a:spcBef>
                        <a:spcAft>
                          <a:spcPts val="600"/>
                        </a:spcAft>
                      </a:pPr>
                      <a:r>
                        <a:rPr lang="ca-ES" sz="1400" b="1" kern="1200" dirty="0" err="1">
                          <a:solidFill>
                            <a:schemeClr val="bg1"/>
                          </a:solidFill>
                          <a:effectLst/>
                          <a:latin typeface="Segoe UI" panose="020B0502040204020203" pitchFamily="34" charset="0"/>
                          <a:cs typeface="+mn-cs"/>
                        </a:rPr>
                        <a:t>Issue</a:t>
                      </a:r>
                      <a:endParaRPr lang="ca-ES" sz="1400" b="1" kern="1200" dirty="0">
                        <a:solidFill>
                          <a:schemeClr val="bg1"/>
                        </a:solidFill>
                        <a:effectLst/>
                        <a:latin typeface="Segoe UI" panose="020B0502040204020203" pitchFamily="34" charset="0"/>
                        <a:cs typeface="+mn-cs"/>
                      </a:endParaRPr>
                    </a:p>
                  </a:txBody>
                  <a:tcPr/>
                </a:tc>
                <a:tc>
                  <a:txBody>
                    <a:bodyPr/>
                    <a:lstStyle/>
                    <a:p>
                      <a:pPr>
                        <a:spcBef>
                          <a:spcPts val="600"/>
                        </a:spcBef>
                        <a:spcAft>
                          <a:spcPts val="600"/>
                        </a:spcAft>
                      </a:pPr>
                      <a:r>
                        <a:rPr lang="ca-ES" sz="1400" b="1" kern="1200" dirty="0" err="1">
                          <a:solidFill>
                            <a:schemeClr val="bg1"/>
                          </a:solidFill>
                          <a:effectLst/>
                          <a:latin typeface="Segoe UI" panose="020B0502040204020203" pitchFamily="34" charset="0"/>
                          <a:cs typeface="+mn-cs"/>
                        </a:rPr>
                        <a:t>Title</a:t>
                      </a:r>
                      <a:r>
                        <a:rPr lang="ca-ES" sz="1400" b="1" kern="1200" dirty="0">
                          <a:solidFill>
                            <a:schemeClr val="bg1"/>
                          </a:solidFill>
                          <a:effectLst/>
                          <a:latin typeface="Segoe UI" panose="020B0502040204020203" pitchFamily="34" charset="0"/>
                          <a:cs typeface="+mn-cs"/>
                        </a:rPr>
                        <a:t> of </a:t>
                      </a:r>
                      <a:r>
                        <a:rPr lang="ca-ES" sz="1400" b="1" kern="1200" dirty="0" err="1">
                          <a:solidFill>
                            <a:schemeClr val="bg1"/>
                          </a:solidFill>
                          <a:effectLst/>
                          <a:latin typeface="Segoe UI" panose="020B0502040204020203" pitchFamily="34" charset="0"/>
                          <a:cs typeface="+mn-cs"/>
                        </a:rPr>
                        <a:t>the</a:t>
                      </a:r>
                      <a:r>
                        <a:rPr lang="ca-ES" sz="1400" b="1" kern="1200" dirty="0">
                          <a:solidFill>
                            <a:schemeClr val="bg1"/>
                          </a:solidFill>
                          <a:effectLst/>
                          <a:latin typeface="Segoe UI" panose="020B0502040204020203" pitchFamily="34" charset="0"/>
                          <a:cs typeface="+mn-cs"/>
                        </a:rPr>
                        <a:t> </a:t>
                      </a:r>
                      <a:r>
                        <a:rPr lang="ca-ES" sz="1400" b="1" kern="1200" dirty="0" err="1">
                          <a:solidFill>
                            <a:schemeClr val="bg1"/>
                          </a:solidFill>
                          <a:effectLst/>
                          <a:latin typeface="Segoe UI" panose="020B0502040204020203" pitchFamily="34" charset="0"/>
                          <a:cs typeface="+mn-cs"/>
                        </a:rPr>
                        <a:t>issue</a:t>
                      </a:r>
                      <a:endParaRPr lang="ca-ES" sz="1400" b="1" kern="1200" dirty="0">
                        <a:solidFill>
                          <a:schemeClr val="bg1"/>
                        </a:solidFill>
                        <a:effectLst/>
                        <a:latin typeface="Segoe UI" panose="020B0502040204020203" pitchFamily="34" charset="0"/>
                        <a:cs typeface="+mn-cs"/>
                      </a:endParaRPr>
                    </a:p>
                  </a:txBody>
                  <a:tcPr/>
                </a:tc>
                <a:extLst>
                  <a:ext uri="{0D108BD9-81ED-4DB2-BD59-A6C34878D82A}">
                    <a16:rowId xmlns:a16="http://schemas.microsoft.com/office/drawing/2014/main" val="2525195570"/>
                  </a:ext>
                </a:extLst>
              </a:tr>
              <a:tr h="501399">
                <a:tc>
                  <a:txBody>
                    <a:bodyPr/>
                    <a:lstStyle/>
                    <a:p>
                      <a:pPr>
                        <a:spcBef>
                          <a:spcPts val="600"/>
                        </a:spcBef>
                        <a:spcAft>
                          <a:spcPts val="600"/>
                        </a:spcAft>
                      </a:pPr>
                      <a:r>
                        <a:rPr lang="ca-ES" sz="1400" kern="1200" dirty="0">
                          <a:solidFill>
                            <a:srgbClr val="1F497D"/>
                          </a:solidFill>
                          <a:effectLst/>
                          <a:latin typeface="Segoe UI" panose="020B0502040204020203" pitchFamily="34" charset="0"/>
                          <a:cs typeface="+mn-cs"/>
                          <a:hlinkClick r:id="rId3"/>
                        </a:rPr>
                        <a:t>314</a:t>
                      </a:r>
                      <a:endParaRPr lang="ca-ES" sz="1400" kern="1200" dirty="0">
                        <a:solidFill>
                          <a:srgbClr val="1F497D"/>
                        </a:solidFill>
                        <a:effectLst/>
                        <a:latin typeface="Segoe UI" panose="020B0502040204020203" pitchFamily="34" charset="0"/>
                        <a:cs typeface="+mn-cs"/>
                      </a:endParaRPr>
                    </a:p>
                  </a:txBody>
                  <a:tcPr/>
                </a:tc>
                <a:tc>
                  <a:txBody>
                    <a:bodyPr/>
                    <a:lstStyle/>
                    <a:p>
                      <a:pPr>
                        <a:spcBef>
                          <a:spcPts val="600"/>
                        </a:spcBef>
                        <a:spcAft>
                          <a:spcPts val="600"/>
                        </a:spcAft>
                      </a:pPr>
                      <a:r>
                        <a:rPr lang="ca-ES" sz="1400" kern="1200" dirty="0">
                          <a:solidFill>
                            <a:srgbClr val="1F497D"/>
                          </a:solidFill>
                          <a:effectLst/>
                          <a:latin typeface="Segoe UI" panose="020B0502040204020203" pitchFamily="34" charset="0"/>
                          <a:ea typeface="+mn-ea"/>
                          <a:cs typeface="+mn-cs"/>
                        </a:rPr>
                        <a:t>ESPD V.3 </a:t>
                      </a:r>
                      <a:r>
                        <a:rPr lang="ca-ES" sz="1400" kern="1200" dirty="0" err="1">
                          <a:solidFill>
                            <a:srgbClr val="1F497D"/>
                          </a:solidFill>
                          <a:effectLst/>
                          <a:latin typeface="Segoe UI" panose="020B0502040204020203" pitchFamily="34" charset="0"/>
                          <a:ea typeface="+mn-ea"/>
                          <a:cs typeface="+mn-cs"/>
                        </a:rPr>
                        <a:t>and</a:t>
                      </a:r>
                      <a:r>
                        <a:rPr lang="ca-ES" sz="1400" kern="1200" dirty="0">
                          <a:solidFill>
                            <a:srgbClr val="1F497D"/>
                          </a:solidFill>
                          <a:effectLst/>
                          <a:latin typeface="Segoe UI" panose="020B0502040204020203" pitchFamily="34" charset="0"/>
                          <a:ea typeface="+mn-ea"/>
                          <a:cs typeface="+mn-cs"/>
                        </a:rPr>
                        <a:t> </a:t>
                      </a:r>
                      <a:r>
                        <a:rPr lang="ca-ES" sz="1400" kern="1200" dirty="0" err="1">
                          <a:solidFill>
                            <a:srgbClr val="1F497D"/>
                          </a:solidFill>
                          <a:effectLst/>
                          <a:latin typeface="Segoe UI" panose="020B0502040204020203" pitchFamily="34" charset="0"/>
                          <a:ea typeface="+mn-ea"/>
                          <a:cs typeface="+mn-cs"/>
                        </a:rPr>
                        <a:t>multidomain</a:t>
                      </a:r>
                      <a:r>
                        <a:rPr lang="ca-ES" sz="1400" kern="1200" dirty="0">
                          <a:solidFill>
                            <a:srgbClr val="1F497D"/>
                          </a:solidFill>
                          <a:effectLst/>
                          <a:latin typeface="Segoe UI" panose="020B0502040204020203" pitchFamily="34" charset="0"/>
                          <a:ea typeface="+mn-ea"/>
                          <a:cs typeface="+mn-cs"/>
                        </a:rPr>
                        <a:t>: is </a:t>
                      </a:r>
                      <a:r>
                        <a:rPr lang="ca-ES" sz="1400" kern="1200" dirty="0" err="1">
                          <a:solidFill>
                            <a:srgbClr val="1F497D"/>
                          </a:solidFill>
                          <a:effectLst/>
                          <a:latin typeface="Segoe UI" panose="020B0502040204020203" pitchFamily="34" charset="0"/>
                          <a:ea typeface="+mn-ea"/>
                          <a:cs typeface="+mn-cs"/>
                        </a:rPr>
                        <a:t>the</a:t>
                      </a:r>
                      <a:r>
                        <a:rPr lang="ca-ES" sz="1400" kern="1200" dirty="0">
                          <a:solidFill>
                            <a:srgbClr val="1F497D"/>
                          </a:solidFill>
                          <a:effectLst/>
                          <a:latin typeface="Segoe UI" panose="020B0502040204020203" pitchFamily="34" charset="0"/>
                          <a:ea typeface="+mn-ea"/>
                          <a:cs typeface="+mn-cs"/>
                        </a:rPr>
                        <a:t> </a:t>
                      </a:r>
                      <a:r>
                        <a:rPr lang="ca-ES" sz="1400" kern="1200" dirty="0" err="1">
                          <a:solidFill>
                            <a:srgbClr val="1F497D"/>
                          </a:solidFill>
                          <a:effectLst/>
                          <a:latin typeface="Segoe UI" panose="020B0502040204020203" pitchFamily="34" charset="0"/>
                          <a:ea typeface="+mn-ea"/>
                          <a:cs typeface="+mn-cs"/>
                        </a:rPr>
                        <a:t>order</a:t>
                      </a:r>
                      <a:r>
                        <a:rPr lang="ca-ES" sz="1400" kern="1200" dirty="0">
                          <a:solidFill>
                            <a:srgbClr val="1F497D"/>
                          </a:solidFill>
                          <a:effectLst/>
                          <a:latin typeface="Segoe UI" panose="020B0502040204020203" pitchFamily="34" charset="0"/>
                          <a:ea typeface="+mn-ea"/>
                          <a:cs typeface="+mn-cs"/>
                        </a:rPr>
                        <a:t> of </a:t>
                      </a:r>
                      <a:r>
                        <a:rPr lang="ca-ES" sz="1400" kern="1200" dirty="0" err="1">
                          <a:solidFill>
                            <a:srgbClr val="1F497D"/>
                          </a:solidFill>
                          <a:effectLst/>
                          <a:latin typeface="Segoe UI" panose="020B0502040204020203" pitchFamily="34" charset="0"/>
                          <a:ea typeface="+mn-ea"/>
                          <a:cs typeface="+mn-cs"/>
                        </a:rPr>
                        <a:t>the</a:t>
                      </a:r>
                      <a:r>
                        <a:rPr lang="ca-ES" sz="1400" kern="1200" dirty="0">
                          <a:solidFill>
                            <a:srgbClr val="1F497D"/>
                          </a:solidFill>
                          <a:effectLst/>
                          <a:latin typeface="Segoe UI" panose="020B0502040204020203" pitchFamily="34" charset="0"/>
                          <a:ea typeface="+mn-ea"/>
                          <a:cs typeface="+mn-cs"/>
                        </a:rPr>
                        <a:t> </a:t>
                      </a:r>
                      <a:r>
                        <a:rPr lang="ca-ES" sz="1400" kern="1200" dirty="0" err="1">
                          <a:solidFill>
                            <a:srgbClr val="1F497D"/>
                          </a:solidFill>
                          <a:effectLst/>
                          <a:latin typeface="Segoe UI" panose="020B0502040204020203" pitchFamily="34" charset="0"/>
                          <a:ea typeface="+mn-ea"/>
                          <a:cs typeface="+mn-cs"/>
                        </a:rPr>
                        <a:t>Criteria</a:t>
                      </a:r>
                      <a:r>
                        <a:rPr lang="ca-ES" sz="1400" kern="1200" dirty="0">
                          <a:solidFill>
                            <a:srgbClr val="1F497D"/>
                          </a:solidFill>
                          <a:effectLst/>
                          <a:latin typeface="Segoe UI" panose="020B0502040204020203" pitchFamily="34" charset="0"/>
                          <a:ea typeface="+mn-ea"/>
                          <a:cs typeface="+mn-cs"/>
                        </a:rPr>
                        <a:t> in </a:t>
                      </a:r>
                      <a:r>
                        <a:rPr lang="ca-ES" sz="1400" kern="1200" dirty="0" err="1">
                          <a:solidFill>
                            <a:srgbClr val="1F497D"/>
                          </a:solidFill>
                          <a:effectLst/>
                          <a:latin typeface="Segoe UI" panose="020B0502040204020203" pitchFamily="34" charset="0"/>
                          <a:ea typeface="+mn-ea"/>
                          <a:cs typeface="+mn-cs"/>
                        </a:rPr>
                        <a:t>an</a:t>
                      </a:r>
                      <a:r>
                        <a:rPr lang="ca-ES" sz="1400" kern="1200" dirty="0">
                          <a:solidFill>
                            <a:srgbClr val="1F497D"/>
                          </a:solidFill>
                          <a:effectLst/>
                          <a:latin typeface="Segoe UI" panose="020B0502040204020203" pitchFamily="34" charset="0"/>
                          <a:ea typeface="+mn-ea"/>
                          <a:cs typeface="+mn-cs"/>
                        </a:rPr>
                        <a:t> ESPD </a:t>
                      </a:r>
                      <a:r>
                        <a:rPr lang="ca-ES" sz="1400" kern="1200" dirty="0" err="1">
                          <a:solidFill>
                            <a:srgbClr val="1F497D"/>
                          </a:solidFill>
                          <a:effectLst/>
                          <a:latin typeface="Segoe UI" panose="020B0502040204020203" pitchFamily="34" charset="0"/>
                          <a:ea typeface="+mn-ea"/>
                          <a:cs typeface="+mn-cs"/>
                        </a:rPr>
                        <a:t>request</a:t>
                      </a:r>
                      <a:r>
                        <a:rPr lang="ca-ES" sz="1400" kern="1200" dirty="0">
                          <a:solidFill>
                            <a:srgbClr val="1F497D"/>
                          </a:solidFill>
                          <a:effectLst/>
                          <a:latin typeface="Segoe UI" panose="020B0502040204020203" pitchFamily="34" charset="0"/>
                          <a:ea typeface="+mn-ea"/>
                          <a:cs typeface="+mn-cs"/>
                        </a:rPr>
                        <a:t> </a:t>
                      </a:r>
                      <a:r>
                        <a:rPr lang="ca-ES" sz="1400" kern="1200" dirty="0" err="1">
                          <a:solidFill>
                            <a:srgbClr val="1F497D"/>
                          </a:solidFill>
                          <a:effectLst/>
                          <a:latin typeface="Segoe UI" panose="020B0502040204020203" pitchFamily="34" charset="0"/>
                          <a:ea typeface="+mn-ea"/>
                          <a:cs typeface="+mn-cs"/>
                        </a:rPr>
                        <a:t>Relevant</a:t>
                      </a:r>
                      <a:r>
                        <a:rPr lang="ca-ES" sz="1400" kern="1200" dirty="0">
                          <a:solidFill>
                            <a:srgbClr val="1F497D"/>
                          </a:solidFill>
                          <a:effectLst/>
                          <a:latin typeface="Segoe UI" panose="020B0502040204020203" pitchFamily="34" charset="0"/>
                          <a:ea typeface="+mn-ea"/>
                          <a:cs typeface="+mn-cs"/>
                        </a:rPr>
                        <a:t>?</a:t>
                      </a:r>
                      <a:endParaRPr lang="ca-ES" sz="1400" kern="1200" dirty="0">
                        <a:solidFill>
                          <a:srgbClr val="1F497D"/>
                        </a:solidFill>
                        <a:effectLst/>
                        <a:latin typeface="Segoe UI" panose="020B0502040204020203" pitchFamily="34" charset="0"/>
                        <a:cs typeface="+mn-cs"/>
                      </a:endParaRPr>
                    </a:p>
                  </a:txBody>
                  <a:tcPr/>
                </a:tc>
                <a:extLst>
                  <a:ext uri="{0D108BD9-81ED-4DB2-BD59-A6C34878D82A}">
                    <a16:rowId xmlns:a16="http://schemas.microsoft.com/office/drawing/2014/main" val="2396478588"/>
                  </a:ext>
                </a:extLst>
              </a:tr>
              <a:tr h="501399">
                <a:tc gridSpan="2">
                  <a:txBody>
                    <a:bodyPr/>
                    <a:lstStyle/>
                    <a:p>
                      <a:pPr>
                        <a:spcBef>
                          <a:spcPts val="600"/>
                        </a:spcBef>
                        <a:spcAft>
                          <a:spcPts val="600"/>
                        </a:spcAft>
                      </a:pPr>
                      <a:r>
                        <a:rPr kumimoji="0" lang="ca-ES" sz="1400" b="1" i="0" u="none" strike="noStrike" kern="1200" cap="none" spc="0" normalizeH="0" baseline="0" noProof="0" dirty="0" err="1">
                          <a:ln>
                            <a:noFill/>
                          </a:ln>
                          <a:solidFill>
                            <a:prstClr val="white"/>
                          </a:solidFill>
                          <a:effectLst/>
                          <a:uLnTx/>
                          <a:uFillTx/>
                          <a:latin typeface="Segoe UI" panose="020B0502040204020203" pitchFamily="34" charset="0"/>
                          <a:ea typeface="+mn-ea"/>
                          <a:cs typeface="+mn-cs"/>
                        </a:rPr>
                        <a:t>Description</a:t>
                      </a:r>
                      <a:r>
                        <a:rPr kumimoji="0" lang="ca-ES" sz="1400" b="1"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 </a:t>
                      </a:r>
                      <a:r>
                        <a:rPr kumimoji="0" lang="ca-ES" sz="1400" b="1" i="0" u="none" strike="noStrike" kern="1200" cap="none" spc="0" normalizeH="0" baseline="0" noProof="0" dirty="0" err="1">
                          <a:ln>
                            <a:noFill/>
                          </a:ln>
                          <a:solidFill>
                            <a:prstClr val="white"/>
                          </a:solidFill>
                          <a:effectLst/>
                          <a:uLnTx/>
                          <a:uFillTx/>
                          <a:latin typeface="Segoe UI" panose="020B0502040204020203" pitchFamily="34" charset="0"/>
                          <a:ea typeface="+mn-ea"/>
                          <a:cs typeface="+mn-cs"/>
                        </a:rPr>
                        <a:t>and</a:t>
                      </a:r>
                      <a:r>
                        <a:rPr kumimoji="0" lang="ca-ES" sz="1400" b="1"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 </a:t>
                      </a:r>
                      <a:r>
                        <a:rPr kumimoji="0" lang="ca-ES" sz="1400" b="1" i="0" u="none" strike="noStrike" kern="1200" cap="none" spc="0" normalizeH="0" baseline="0" noProof="0" dirty="0" err="1">
                          <a:ln>
                            <a:noFill/>
                          </a:ln>
                          <a:solidFill>
                            <a:prstClr val="white"/>
                          </a:solidFill>
                          <a:effectLst/>
                          <a:uLnTx/>
                          <a:uFillTx/>
                          <a:latin typeface="Segoe UI" panose="020B0502040204020203" pitchFamily="34" charset="0"/>
                          <a:ea typeface="+mn-ea"/>
                          <a:cs typeface="+mn-cs"/>
                        </a:rPr>
                        <a:t>proposed</a:t>
                      </a:r>
                      <a:r>
                        <a:rPr kumimoji="0" lang="ca-ES" sz="1400" b="1"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 </a:t>
                      </a:r>
                      <a:r>
                        <a:rPr kumimoji="0" lang="ca-ES" sz="1400" b="1" i="0" u="none" strike="noStrike" kern="1200" cap="none" spc="0" normalizeH="0" baseline="0" noProof="0" dirty="0" err="1">
                          <a:ln>
                            <a:noFill/>
                          </a:ln>
                          <a:solidFill>
                            <a:prstClr val="white"/>
                          </a:solidFill>
                          <a:effectLst/>
                          <a:uLnTx/>
                          <a:uFillTx/>
                          <a:latin typeface="Segoe UI" panose="020B0502040204020203" pitchFamily="34" charset="0"/>
                          <a:ea typeface="+mn-ea"/>
                          <a:cs typeface="+mn-cs"/>
                        </a:rPr>
                        <a:t>solution</a:t>
                      </a:r>
                      <a:endParaRPr lang="ca-ES" dirty="0"/>
                    </a:p>
                  </a:txBody>
                  <a:tcPr>
                    <a:solidFill>
                      <a:srgbClr val="5B9BD5"/>
                    </a:solidFill>
                  </a:tcPr>
                </a:tc>
                <a:tc hMerge="1">
                  <a:txBody>
                    <a:bodyPr/>
                    <a:lstStyle/>
                    <a:p>
                      <a:endParaRPr lang="ca-ES"/>
                    </a:p>
                  </a:txBody>
                  <a:tcPr/>
                </a:tc>
                <a:extLst>
                  <a:ext uri="{0D108BD9-81ED-4DB2-BD59-A6C34878D82A}">
                    <a16:rowId xmlns:a16="http://schemas.microsoft.com/office/drawing/2014/main" val="3431806665"/>
                  </a:ext>
                </a:extLst>
              </a:tr>
              <a:tr h="2229705">
                <a:tc gridSpan="2">
                  <a:txBody>
                    <a:bodyPr/>
                    <a:lstStyle/>
                    <a:p>
                      <a:pPr algn="just">
                        <a:spcBef>
                          <a:spcPts val="600"/>
                        </a:spcBef>
                        <a:spcAft>
                          <a:spcPts val="600"/>
                        </a:spcAft>
                      </a:pPr>
                      <a:r>
                        <a:rPr lang="ca-ES" sz="1400" b="1" u="none" kern="1200" dirty="0" err="1">
                          <a:solidFill>
                            <a:srgbClr val="1F497D"/>
                          </a:solidFill>
                          <a:effectLst/>
                          <a:latin typeface="Segoe UI" panose="020B0502040204020203" pitchFamily="34" charset="0"/>
                          <a:ea typeface="+mn-ea"/>
                          <a:cs typeface="+mn-cs"/>
                        </a:rPr>
                        <a:t>Description</a:t>
                      </a:r>
                      <a:r>
                        <a:rPr lang="ca-ES" sz="1400" u="none" kern="1200" dirty="0">
                          <a:solidFill>
                            <a:srgbClr val="1F497D"/>
                          </a:solidFill>
                          <a:effectLst/>
                          <a:latin typeface="Segoe UI" panose="020B0502040204020203" pitchFamily="34" charset="0"/>
                          <a:ea typeface="+mn-ea"/>
                          <a:cs typeface="+mn-cs"/>
                        </a:rPr>
                        <a:t>: A </a:t>
                      </a:r>
                      <a:r>
                        <a:rPr lang="ca-ES" sz="1400" u="none" kern="1200" dirty="0" err="1">
                          <a:solidFill>
                            <a:srgbClr val="1F497D"/>
                          </a:solidFill>
                          <a:effectLst/>
                          <a:latin typeface="Segoe UI" panose="020B0502040204020203" pitchFamily="34" charset="0"/>
                          <a:ea typeface="+mn-ea"/>
                          <a:cs typeface="+mn-cs"/>
                        </a:rPr>
                        <a:t>clarification</a:t>
                      </a:r>
                      <a:r>
                        <a:rPr lang="ca-ES" sz="1400" u="none" kern="1200" dirty="0">
                          <a:solidFill>
                            <a:srgbClr val="1F497D"/>
                          </a:solidFill>
                          <a:effectLst/>
                          <a:latin typeface="Segoe UI" panose="020B0502040204020203" pitchFamily="34" charset="0"/>
                          <a:ea typeface="+mn-ea"/>
                          <a:cs typeface="+mn-cs"/>
                        </a:rPr>
                        <a:t> is </a:t>
                      </a:r>
                      <a:r>
                        <a:rPr lang="ca-ES" sz="1400" u="none" kern="1200" dirty="0" err="1">
                          <a:solidFill>
                            <a:srgbClr val="1F497D"/>
                          </a:solidFill>
                          <a:effectLst/>
                          <a:latin typeface="Segoe UI" panose="020B0502040204020203" pitchFamily="34" charset="0"/>
                          <a:ea typeface="+mn-ea"/>
                          <a:cs typeface="+mn-cs"/>
                        </a:rPr>
                        <a:t>required</a:t>
                      </a:r>
                      <a:r>
                        <a:rPr lang="ca-ES" sz="1400" u="none" kern="1200" dirty="0">
                          <a:solidFill>
                            <a:srgbClr val="1F497D"/>
                          </a:solidFill>
                          <a:effectLst/>
                          <a:latin typeface="Segoe UI" panose="020B0502040204020203" pitchFamily="34" charset="0"/>
                          <a:ea typeface="+mn-ea"/>
                          <a:cs typeface="+mn-cs"/>
                        </a:rPr>
                        <a:t> </a:t>
                      </a:r>
                      <a:r>
                        <a:rPr lang="ca-ES" sz="1400" u="none" kern="1200" dirty="0" err="1">
                          <a:solidFill>
                            <a:srgbClr val="1F497D"/>
                          </a:solidFill>
                          <a:effectLst/>
                          <a:latin typeface="Segoe UI" panose="020B0502040204020203" pitchFamily="34" charset="0"/>
                          <a:ea typeface="+mn-ea"/>
                          <a:cs typeface="+mn-cs"/>
                        </a:rPr>
                        <a:t>regarding</a:t>
                      </a:r>
                      <a:r>
                        <a:rPr lang="ca-ES" sz="1400" u="none" kern="1200" dirty="0">
                          <a:solidFill>
                            <a:srgbClr val="1F497D"/>
                          </a:solidFill>
                          <a:effectLst/>
                          <a:latin typeface="Segoe UI" panose="020B0502040204020203" pitchFamily="34" charset="0"/>
                          <a:ea typeface="+mn-ea"/>
                          <a:cs typeface="+mn-cs"/>
                        </a:rPr>
                        <a:t> </a:t>
                      </a:r>
                      <a:r>
                        <a:rPr lang="ca-ES" sz="1400" u="none" kern="1200" dirty="0" err="1">
                          <a:solidFill>
                            <a:srgbClr val="1F497D"/>
                          </a:solidFill>
                          <a:effectLst/>
                          <a:latin typeface="Segoe UI" panose="020B0502040204020203" pitchFamily="34" charset="0"/>
                          <a:ea typeface="+mn-ea"/>
                          <a:cs typeface="+mn-cs"/>
                        </a:rPr>
                        <a:t>relevancy</a:t>
                      </a:r>
                      <a:r>
                        <a:rPr lang="ca-ES" sz="1400" u="none" kern="1200" dirty="0">
                          <a:solidFill>
                            <a:srgbClr val="1F497D"/>
                          </a:solidFill>
                          <a:effectLst/>
                          <a:latin typeface="Segoe UI" panose="020B0502040204020203" pitchFamily="34" charset="0"/>
                          <a:ea typeface="+mn-ea"/>
                          <a:cs typeface="+mn-cs"/>
                        </a:rPr>
                        <a:t> of </a:t>
                      </a:r>
                      <a:r>
                        <a:rPr lang="ca-ES" sz="1400" u="none" kern="1200" dirty="0" err="1">
                          <a:solidFill>
                            <a:srgbClr val="1F497D"/>
                          </a:solidFill>
                          <a:effectLst/>
                          <a:latin typeface="Segoe UI" panose="020B0502040204020203" pitchFamily="34" charset="0"/>
                          <a:ea typeface="+mn-ea"/>
                          <a:cs typeface="+mn-cs"/>
                        </a:rPr>
                        <a:t>the</a:t>
                      </a:r>
                      <a:r>
                        <a:rPr lang="ca-ES" sz="1400" u="none" kern="1200" dirty="0">
                          <a:solidFill>
                            <a:srgbClr val="1F497D"/>
                          </a:solidFill>
                          <a:effectLst/>
                          <a:latin typeface="Segoe UI" panose="020B0502040204020203" pitchFamily="34" charset="0"/>
                          <a:ea typeface="+mn-ea"/>
                          <a:cs typeface="+mn-cs"/>
                        </a:rPr>
                        <a:t> </a:t>
                      </a:r>
                      <a:r>
                        <a:rPr lang="en-US" sz="1400" u="none" kern="1200" dirty="0">
                          <a:solidFill>
                            <a:srgbClr val="1F497D"/>
                          </a:solidFill>
                          <a:effectLst/>
                          <a:latin typeface="Segoe UI" panose="020B0502040204020203" pitchFamily="34" charset="0"/>
                          <a:ea typeface="+mn-ea"/>
                          <a:cs typeface="+mn-cs"/>
                        </a:rPr>
                        <a:t>order in which the criteria are presented in an ESPD Request</a:t>
                      </a:r>
                      <a:r>
                        <a:rPr lang="ca-ES" sz="1400" u="none" kern="1200" dirty="0">
                          <a:solidFill>
                            <a:srgbClr val="1F497D"/>
                          </a:solidFill>
                          <a:effectLst/>
                          <a:latin typeface="Segoe UI" panose="020B0502040204020203" pitchFamily="34" charset="0"/>
                          <a:ea typeface="+mn-ea"/>
                          <a:cs typeface="+mn-cs"/>
                        </a:rPr>
                        <a:t>.</a:t>
                      </a:r>
                    </a:p>
                    <a:p>
                      <a:pPr algn="just">
                        <a:spcBef>
                          <a:spcPts val="1800"/>
                        </a:spcBef>
                        <a:spcAft>
                          <a:spcPts val="600"/>
                        </a:spcAft>
                      </a:pPr>
                      <a:r>
                        <a:rPr lang="ca-ES" sz="1400" b="1" u="none" kern="1200" dirty="0" err="1">
                          <a:solidFill>
                            <a:srgbClr val="1F497D"/>
                          </a:solidFill>
                          <a:effectLst/>
                          <a:latin typeface="Segoe UI" panose="020B0502040204020203" pitchFamily="34" charset="0"/>
                          <a:ea typeface="+mn-ea"/>
                          <a:cs typeface="+mn-cs"/>
                        </a:rPr>
                        <a:t>Proposed</a:t>
                      </a:r>
                      <a:r>
                        <a:rPr lang="ca-ES" sz="1400" b="1" u="none" kern="1200" dirty="0">
                          <a:solidFill>
                            <a:srgbClr val="1F497D"/>
                          </a:solidFill>
                          <a:effectLst/>
                          <a:latin typeface="Segoe UI" panose="020B0502040204020203" pitchFamily="34" charset="0"/>
                          <a:ea typeface="+mn-ea"/>
                          <a:cs typeface="+mn-cs"/>
                        </a:rPr>
                        <a:t> </a:t>
                      </a:r>
                      <a:r>
                        <a:rPr lang="ca-ES" sz="1400" b="1" u="none" kern="1200" dirty="0" err="1">
                          <a:solidFill>
                            <a:srgbClr val="1F497D"/>
                          </a:solidFill>
                          <a:effectLst/>
                          <a:latin typeface="Segoe UI" panose="020B0502040204020203" pitchFamily="34" charset="0"/>
                          <a:ea typeface="+mn-ea"/>
                          <a:cs typeface="+mn-cs"/>
                        </a:rPr>
                        <a:t>solution</a:t>
                      </a:r>
                      <a:r>
                        <a:rPr lang="ca-ES" sz="1400" u="none" kern="1200" dirty="0">
                          <a:solidFill>
                            <a:srgbClr val="1F497D"/>
                          </a:solidFill>
                          <a:effectLst/>
                          <a:latin typeface="Segoe UI" panose="020B0502040204020203" pitchFamily="34" charset="0"/>
                          <a:ea typeface="+mn-ea"/>
                          <a:cs typeface="+mn-cs"/>
                        </a:rPr>
                        <a:t>: </a:t>
                      </a:r>
                      <a:r>
                        <a:rPr lang="en-US" sz="1400" u="none" kern="1200" dirty="0">
                          <a:solidFill>
                            <a:srgbClr val="1F497D"/>
                          </a:solidFill>
                          <a:effectLst/>
                          <a:latin typeface="Segoe UI" panose="020B0502040204020203" pitchFamily="34" charset="0"/>
                          <a:ea typeface="+mn-ea"/>
                          <a:cs typeface="+mn-cs"/>
                        </a:rPr>
                        <a:t>The current order comes from the ESPD regulation and is as such as well depicted in the </a:t>
                      </a:r>
                      <a:r>
                        <a:rPr lang="en-US" sz="1400" u="none" kern="1200" dirty="0" err="1">
                          <a:solidFill>
                            <a:srgbClr val="1F497D"/>
                          </a:solidFill>
                          <a:effectLst/>
                          <a:latin typeface="Segoe UI" panose="020B0502040204020203" pitchFamily="34" charset="0"/>
                          <a:ea typeface="+mn-ea"/>
                          <a:cs typeface="+mn-cs"/>
                        </a:rPr>
                        <a:t>eCertis</a:t>
                      </a:r>
                      <a:r>
                        <a:rPr lang="en-US" sz="1400" u="none" kern="1200" dirty="0">
                          <a:solidFill>
                            <a:srgbClr val="1F497D"/>
                          </a:solidFill>
                          <a:effectLst/>
                          <a:latin typeface="Segoe UI" panose="020B0502040204020203" pitchFamily="34" charset="0"/>
                          <a:ea typeface="+mn-ea"/>
                          <a:cs typeface="+mn-cs"/>
                        </a:rPr>
                        <a:t> scenario.</a:t>
                      </a:r>
                    </a:p>
                    <a:p>
                      <a:pPr algn="just">
                        <a:spcBef>
                          <a:spcPts val="600"/>
                        </a:spcBef>
                        <a:spcAft>
                          <a:spcPts val="600"/>
                        </a:spcAft>
                      </a:pPr>
                      <a:r>
                        <a:rPr lang="en-US" sz="1400" u="none" kern="1200" dirty="0">
                          <a:solidFill>
                            <a:srgbClr val="1F497D"/>
                          </a:solidFill>
                          <a:effectLst/>
                          <a:latin typeface="Segoe UI" panose="020B0502040204020203" pitchFamily="34" charset="0"/>
                          <a:ea typeface="+mn-ea"/>
                          <a:cs typeface="+mn-cs"/>
                        </a:rPr>
                        <a:t>It makes sense to have a specific order as this will make it easier for suppliers to fill it out - at least in a country. If all solutions in one country would shuffle them, suppliers would need more time to fill it out manually or even to check.</a:t>
                      </a:r>
                    </a:p>
                    <a:p>
                      <a:pPr algn="just">
                        <a:spcBef>
                          <a:spcPts val="600"/>
                        </a:spcBef>
                        <a:spcAft>
                          <a:spcPts val="600"/>
                        </a:spcAft>
                      </a:pPr>
                      <a:r>
                        <a:rPr lang="en-US" sz="1400" u="none" kern="1200" dirty="0">
                          <a:solidFill>
                            <a:srgbClr val="1F497D"/>
                          </a:solidFill>
                          <a:effectLst/>
                          <a:latin typeface="Segoe UI" panose="020B0502040204020203" pitchFamily="34" charset="0"/>
                          <a:ea typeface="+mn-ea"/>
                          <a:cs typeface="+mn-cs"/>
                        </a:rPr>
                        <a:t>However, the more data comes from national databases, it could probably make sense to change the order. To adjust the order, it should always be thought of, if this helps the supplier to provide the information.</a:t>
                      </a:r>
                    </a:p>
                    <a:p>
                      <a:pPr algn="just">
                        <a:spcBef>
                          <a:spcPts val="600"/>
                        </a:spcBef>
                        <a:spcAft>
                          <a:spcPts val="600"/>
                        </a:spcAft>
                      </a:pPr>
                      <a:endParaRPr lang="ca-ES" sz="1400" u="none" kern="1200" dirty="0">
                        <a:solidFill>
                          <a:srgbClr val="1F497D"/>
                        </a:solidFill>
                        <a:effectLst/>
                        <a:latin typeface="Segoe UI" panose="020B0502040204020203" pitchFamily="34" charset="0"/>
                        <a:ea typeface="+mn-ea"/>
                        <a:cs typeface="+mn-cs"/>
                      </a:endParaRPr>
                    </a:p>
                  </a:txBody>
                  <a:tcPr/>
                </a:tc>
                <a:tc hMerge="1">
                  <a:txBody>
                    <a:bodyPr/>
                    <a:lstStyle/>
                    <a:p>
                      <a:endParaRPr lang="ca-ES"/>
                    </a:p>
                  </a:txBody>
                  <a:tcPr/>
                </a:tc>
                <a:extLst>
                  <a:ext uri="{0D108BD9-81ED-4DB2-BD59-A6C34878D82A}">
                    <a16:rowId xmlns:a16="http://schemas.microsoft.com/office/drawing/2014/main" val="1549582891"/>
                  </a:ext>
                </a:extLst>
              </a:tr>
            </a:tbl>
          </a:graphicData>
        </a:graphic>
      </p:graphicFrame>
    </p:spTree>
    <p:extLst>
      <p:ext uri="{BB962C8B-B14F-4D97-AF65-F5344CB8AC3E}">
        <p14:creationId xmlns:p14="http://schemas.microsoft.com/office/powerpoint/2010/main" val="1216457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490632" y="520018"/>
            <a:ext cx="7722491"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3. </a:t>
            </a:r>
            <a:r>
              <a:rPr lang="en-US" sz="2400" b="1" dirty="0">
                <a:solidFill>
                  <a:srgbClr val="004494"/>
                </a:solidFill>
                <a:cs typeface="Arial" panose="020B0604020202020204" pitchFamily="34" charset="0"/>
              </a:rPr>
              <a:t>Revision of issues</a:t>
            </a:r>
            <a:endParaRPr lang="en-GB" sz="2400" b="1" dirty="0">
              <a:solidFill>
                <a:srgbClr val="004494"/>
              </a:solidFill>
              <a:cs typeface="Arial" panose="020B0604020202020204" pitchFamily="34" charset="0"/>
            </a:endParaRPr>
          </a:p>
        </p:txBody>
      </p:sp>
      <p:sp>
        <p:nvSpPr>
          <p:cNvPr id="2" name="Slide Number Placeholder 1"/>
          <p:cNvSpPr>
            <a:spLocks noGrp="1"/>
          </p:cNvSpPr>
          <p:nvPr>
            <p:ph type="sldNum" sz="quarter" idx="12"/>
          </p:nvPr>
        </p:nvSpPr>
        <p:spPr/>
        <p:txBody>
          <a:bodyPr/>
          <a:lstStyle/>
          <a:p>
            <a:fld id="{391B6FEC-58CB-4640-8F27-5DA0DEFEFAB6}" type="slidenum">
              <a:rPr lang="en-US" smtClean="0"/>
              <a:t>11</a:t>
            </a:fld>
            <a:endParaRPr lang="en-US"/>
          </a:p>
        </p:txBody>
      </p:sp>
      <p:sp>
        <p:nvSpPr>
          <p:cNvPr id="26" name="TextBox 5">
            <a:extLst>
              <a:ext uri="{FF2B5EF4-FFF2-40B4-BE49-F238E27FC236}">
                <a16:creationId xmlns:a16="http://schemas.microsoft.com/office/drawing/2014/main" id="{EBB2AE63-1EE6-4624-A378-B389C7ED797F}"/>
              </a:ext>
            </a:extLst>
          </p:cNvPr>
          <p:cNvSpPr txBox="1"/>
          <p:nvPr/>
        </p:nvSpPr>
        <p:spPr>
          <a:xfrm>
            <a:off x="229324" y="982815"/>
            <a:ext cx="8534249" cy="1077218"/>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GB" sz="1600" dirty="0"/>
          </a:p>
          <a:p>
            <a:pPr marL="742950" lvl="1" indent="-285750">
              <a:buClr>
                <a:srgbClr val="9BAF04"/>
              </a:buClr>
              <a:buFont typeface="Wingdings" panose="05000000000000000000" pitchFamily="2" charset="2"/>
              <a:buChar char="v"/>
            </a:pPr>
            <a:r>
              <a:rPr lang="es-ES" sz="1600" b="1" dirty="0"/>
              <a:t>New </a:t>
            </a:r>
            <a:r>
              <a:rPr lang="es-ES" sz="1600" b="1" dirty="0" err="1"/>
              <a:t>issues</a:t>
            </a:r>
            <a:r>
              <a:rPr lang="es-ES" sz="1600" b="1" dirty="0"/>
              <a:t> (4 </a:t>
            </a:r>
            <a:r>
              <a:rPr lang="es-ES" sz="1600" b="1" dirty="0" err="1"/>
              <a:t>issues</a:t>
            </a:r>
            <a:r>
              <a:rPr lang="es-ES" sz="1600" b="1" dirty="0"/>
              <a:t>) </a:t>
            </a:r>
          </a:p>
          <a:p>
            <a:pPr marL="742950" lvl="1" indent="-285750">
              <a:buClr>
                <a:srgbClr val="9BAF04"/>
              </a:buClr>
              <a:buFont typeface="Wingdings" panose="05000000000000000000" pitchFamily="2" charset="2"/>
              <a:buChar char="v"/>
            </a:pPr>
            <a:endParaRPr lang="es-ES" sz="1600" b="1" dirty="0"/>
          </a:p>
          <a:p>
            <a:pPr lvl="1">
              <a:buClr>
                <a:srgbClr val="9BAF04"/>
              </a:buClr>
            </a:pPr>
            <a:r>
              <a:rPr lang="es-ES" sz="1600" b="1" dirty="0"/>
              <a:t> </a:t>
            </a:r>
            <a:endParaRPr lang="en-US" sz="1600" dirty="0"/>
          </a:p>
        </p:txBody>
      </p:sp>
      <p:graphicFrame>
        <p:nvGraphicFramePr>
          <p:cNvPr id="9" name="Tabla 3">
            <a:extLst>
              <a:ext uri="{FF2B5EF4-FFF2-40B4-BE49-F238E27FC236}">
                <a16:creationId xmlns:a16="http://schemas.microsoft.com/office/drawing/2014/main" id="{04F64861-78B3-4775-8EF7-C49F9AA5C24F}"/>
              </a:ext>
            </a:extLst>
          </p:cNvPr>
          <p:cNvGraphicFramePr>
            <a:graphicFrameLocks noGrp="1"/>
          </p:cNvGraphicFramePr>
          <p:nvPr>
            <p:extLst>
              <p:ext uri="{D42A27DB-BD31-4B8C-83A1-F6EECF244321}">
                <p14:modId xmlns:p14="http://schemas.microsoft.com/office/powerpoint/2010/main" val="2449353876"/>
              </p:ext>
            </p:extLst>
          </p:nvPr>
        </p:nvGraphicFramePr>
        <p:xfrm>
          <a:off x="490632" y="1846663"/>
          <a:ext cx="8170768" cy="4234728"/>
        </p:xfrm>
        <a:graphic>
          <a:graphicData uri="http://schemas.openxmlformats.org/drawingml/2006/table">
            <a:tbl>
              <a:tblPr firstRow="1" bandRow="1">
                <a:tableStyleId>{5C22544A-7EE6-4342-B048-85BDC9FD1C3A}</a:tableStyleId>
              </a:tblPr>
              <a:tblGrid>
                <a:gridCol w="874342">
                  <a:extLst>
                    <a:ext uri="{9D8B030D-6E8A-4147-A177-3AD203B41FA5}">
                      <a16:colId xmlns:a16="http://schemas.microsoft.com/office/drawing/2014/main" val="2919675864"/>
                    </a:ext>
                  </a:extLst>
                </a:gridCol>
                <a:gridCol w="7296426">
                  <a:extLst>
                    <a:ext uri="{9D8B030D-6E8A-4147-A177-3AD203B41FA5}">
                      <a16:colId xmlns:a16="http://schemas.microsoft.com/office/drawing/2014/main" val="1984609001"/>
                    </a:ext>
                  </a:extLst>
                </a:gridCol>
              </a:tblGrid>
              <a:tr h="403362">
                <a:tc>
                  <a:txBody>
                    <a:bodyPr/>
                    <a:lstStyle/>
                    <a:p>
                      <a:pPr>
                        <a:spcBef>
                          <a:spcPts val="600"/>
                        </a:spcBef>
                        <a:spcAft>
                          <a:spcPts val="600"/>
                        </a:spcAft>
                      </a:pPr>
                      <a:r>
                        <a:rPr lang="ca-ES" sz="1400" b="1" kern="1200" dirty="0" err="1">
                          <a:solidFill>
                            <a:schemeClr val="bg1"/>
                          </a:solidFill>
                          <a:effectLst/>
                          <a:latin typeface="Segoe UI" panose="020B0502040204020203" pitchFamily="34" charset="0"/>
                          <a:cs typeface="+mn-cs"/>
                        </a:rPr>
                        <a:t>Issue</a:t>
                      </a:r>
                      <a:endParaRPr lang="ca-ES" sz="1400" b="1" kern="1200" dirty="0">
                        <a:solidFill>
                          <a:schemeClr val="bg1"/>
                        </a:solidFill>
                        <a:effectLst/>
                        <a:latin typeface="Segoe UI" panose="020B0502040204020203" pitchFamily="34" charset="0"/>
                        <a:cs typeface="+mn-cs"/>
                      </a:endParaRPr>
                    </a:p>
                  </a:txBody>
                  <a:tcPr/>
                </a:tc>
                <a:tc>
                  <a:txBody>
                    <a:bodyPr/>
                    <a:lstStyle/>
                    <a:p>
                      <a:pPr>
                        <a:spcBef>
                          <a:spcPts val="600"/>
                        </a:spcBef>
                        <a:spcAft>
                          <a:spcPts val="600"/>
                        </a:spcAft>
                      </a:pPr>
                      <a:r>
                        <a:rPr lang="ca-ES" sz="1400" b="1" kern="1200" dirty="0" err="1">
                          <a:solidFill>
                            <a:schemeClr val="bg1"/>
                          </a:solidFill>
                          <a:effectLst/>
                          <a:latin typeface="Segoe UI" panose="020B0502040204020203" pitchFamily="34" charset="0"/>
                          <a:cs typeface="+mn-cs"/>
                        </a:rPr>
                        <a:t>Title</a:t>
                      </a:r>
                      <a:r>
                        <a:rPr lang="ca-ES" sz="1400" b="1" kern="1200" dirty="0">
                          <a:solidFill>
                            <a:schemeClr val="bg1"/>
                          </a:solidFill>
                          <a:effectLst/>
                          <a:latin typeface="Segoe UI" panose="020B0502040204020203" pitchFamily="34" charset="0"/>
                          <a:cs typeface="+mn-cs"/>
                        </a:rPr>
                        <a:t> of </a:t>
                      </a:r>
                      <a:r>
                        <a:rPr lang="ca-ES" sz="1400" b="1" kern="1200" dirty="0" err="1">
                          <a:solidFill>
                            <a:schemeClr val="bg1"/>
                          </a:solidFill>
                          <a:effectLst/>
                          <a:latin typeface="Segoe UI" panose="020B0502040204020203" pitchFamily="34" charset="0"/>
                          <a:cs typeface="+mn-cs"/>
                        </a:rPr>
                        <a:t>the</a:t>
                      </a:r>
                      <a:r>
                        <a:rPr lang="ca-ES" sz="1400" b="1" kern="1200" dirty="0">
                          <a:solidFill>
                            <a:schemeClr val="bg1"/>
                          </a:solidFill>
                          <a:effectLst/>
                          <a:latin typeface="Segoe UI" panose="020B0502040204020203" pitchFamily="34" charset="0"/>
                          <a:cs typeface="+mn-cs"/>
                        </a:rPr>
                        <a:t> </a:t>
                      </a:r>
                      <a:r>
                        <a:rPr lang="ca-ES" sz="1400" b="1" kern="1200" dirty="0" err="1">
                          <a:solidFill>
                            <a:schemeClr val="bg1"/>
                          </a:solidFill>
                          <a:effectLst/>
                          <a:latin typeface="Segoe UI" panose="020B0502040204020203" pitchFamily="34" charset="0"/>
                          <a:cs typeface="+mn-cs"/>
                        </a:rPr>
                        <a:t>issue</a:t>
                      </a:r>
                      <a:endParaRPr lang="ca-ES" sz="1400" b="1" kern="1200" dirty="0">
                        <a:solidFill>
                          <a:schemeClr val="bg1"/>
                        </a:solidFill>
                        <a:effectLst/>
                        <a:latin typeface="Segoe UI" panose="020B0502040204020203" pitchFamily="34" charset="0"/>
                        <a:cs typeface="+mn-cs"/>
                      </a:endParaRPr>
                    </a:p>
                  </a:txBody>
                  <a:tcPr/>
                </a:tc>
                <a:extLst>
                  <a:ext uri="{0D108BD9-81ED-4DB2-BD59-A6C34878D82A}">
                    <a16:rowId xmlns:a16="http://schemas.microsoft.com/office/drawing/2014/main" val="2525195570"/>
                  </a:ext>
                </a:extLst>
              </a:tr>
              <a:tr h="403362">
                <a:tc>
                  <a:txBody>
                    <a:bodyPr/>
                    <a:lstStyle/>
                    <a:p>
                      <a:pPr>
                        <a:spcBef>
                          <a:spcPts val="600"/>
                        </a:spcBef>
                        <a:spcAft>
                          <a:spcPts val="600"/>
                        </a:spcAft>
                      </a:pPr>
                      <a:r>
                        <a:rPr lang="ca-ES" sz="1400" kern="1200" dirty="0">
                          <a:solidFill>
                            <a:srgbClr val="1F497D"/>
                          </a:solidFill>
                          <a:effectLst/>
                          <a:latin typeface="Segoe UI" panose="020B0502040204020203" pitchFamily="34" charset="0"/>
                          <a:cs typeface="+mn-cs"/>
                          <a:hlinkClick r:id="rId3"/>
                        </a:rPr>
                        <a:t>311</a:t>
                      </a:r>
                      <a:endParaRPr lang="ca-ES" sz="1400" kern="1200" dirty="0">
                        <a:solidFill>
                          <a:srgbClr val="1F497D"/>
                        </a:solidFill>
                        <a:effectLst/>
                        <a:latin typeface="Segoe UI" panose="020B0502040204020203" pitchFamily="34" charset="0"/>
                        <a:cs typeface="+mn-cs"/>
                      </a:endParaRPr>
                    </a:p>
                  </a:txBody>
                  <a:tcPr/>
                </a:tc>
                <a:tc>
                  <a:txBody>
                    <a:bodyPr/>
                    <a:lstStyle/>
                    <a:p>
                      <a:pPr>
                        <a:spcBef>
                          <a:spcPts val="600"/>
                        </a:spcBef>
                        <a:spcAft>
                          <a:spcPts val="600"/>
                        </a:spcAft>
                      </a:pPr>
                      <a:r>
                        <a:rPr lang="en-US" sz="1400" kern="1200" dirty="0">
                          <a:solidFill>
                            <a:srgbClr val="1F497D"/>
                          </a:solidFill>
                          <a:effectLst/>
                          <a:latin typeface="Segoe UI" panose="020B0502040204020203" pitchFamily="34" charset="0"/>
                          <a:ea typeface="+mn-ea"/>
                          <a:cs typeface="+mn-cs"/>
                        </a:rPr>
                        <a:t>Question on UUIDs for REQUIREMENT(s) and QUESTION(s)</a:t>
                      </a:r>
                      <a:endParaRPr lang="ca-ES" sz="1400" kern="1200" dirty="0">
                        <a:solidFill>
                          <a:srgbClr val="1F497D"/>
                        </a:solidFill>
                        <a:effectLst/>
                        <a:latin typeface="Segoe UI" panose="020B0502040204020203" pitchFamily="34" charset="0"/>
                        <a:cs typeface="+mn-cs"/>
                      </a:endParaRPr>
                    </a:p>
                  </a:txBody>
                  <a:tcPr/>
                </a:tc>
                <a:extLst>
                  <a:ext uri="{0D108BD9-81ED-4DB2-BD59-A6C34878D82A}">
                    <a16:rowId xmlns:a16="http://schemas.microsoft.com/office/drawing/2014/main" val="2396478588"/>
                  </a:ext>
                </a:extLst>
              </a:tr>
              <a:tr h="403362">
                <a:tc>
                  <a:txBody>
                    <a:bodyPr/>
                    <a:lstStyle/>
                    <a:p>
                      <a:pPr>
                        <a:spcBef>
                          <a:spcPts val="600"/>
                        </a:spcBef>
                        <a:spcAft>
                          <a:spcPts val="600"/>
                        </a:spcAft>
                      </a:pPr>
                      <a:r>
                        <a:rPr lang="ca-ES" sz="1400" kern="1200" dirty="0">
                          <a:solidFill>
                            <a:srgbClr val="1F497D"/>
                          </a:solidFill>
                          <a:effectLst/>
                          <a:latin typeface="Segoe UI" panose="020B0502040204020203" pitchFamily="34" charset="0"/>
                          <a:cs typeface="+mn-cs"/>
                          <a:hlinkClick r:id="rId4"/>
                        </a:rPr>
                        <a:t>312</a:t>
                      </a:r>
                      <a:endParaRPr lang="ca-ES" sz="1400" kern="1200" dirty="0">
                        <a:solidFill>
                          <a:srgbClr val="1F497D"/>
                        </a:solidFill>
                        <a:effectLst/>
                        <a:latin typeface="Segoe UI" panose="020B0502040204020203" pitchFamily="34" charset="0"/>
                        <a:cs typeface="+mn-cs"/>
                      </a:endParaRPr>
                    </a:p>
                  </a:txBody>
                  <a:tcPr/>
                </a:tc>
                <a:tc>
                  <a:txBody>
                    <a:bodyPr/>
                    <a:lstStyle/>
                    <a:p>
                      <a:pPr>
                        <a:spcBef>
                          <a:spcPts val="600"/>
                        </a:spcBef>
                        <a:spcAft>
                          <a:spcPts val="600"/>
                        </a:spcAft>
                      </a:pPr>
                      <a:r>
                        <a:rPr lang="en-US" sz="1400" kern="1200" dirty="0">
                          <a:solidFill>
                            <a:srgbClr val="1F497D"/>
                          </a:solidFill>
                          <a:effectLst/>
                          <a:latin typeface="Segoe UI" panose="020B0502040204020203" pitchFamily="34" charset="0"/>
                          <a:ea typeface="+mn-ea"/>
                          <a:cs typeface="+mn-cs"/>
                        </a:rPr>
                        <a:t>Question on UUID for Repeatable Question Sub Group</a:t>
                      </a:r>
                      <a:endParaRPr lang="ca-ES" sz="1400" kern="1200" dirty="0">
                        <a:solidFill>
                          <a:srgbClr val="1F497D"/>
                        </a:solidFill>
                        <a:effectLst/>
                        <a:latin typeface="Segoe UI" panose="020B0502040204020203" pitchFamily="34" charset="0"/>
                        <a:cs typeface="+mn-cs"/>
                      </a:endParaRPr>
                    </a:p>
                  </a:txBody>
                  <a:tcPr/>
                </a:tc>
                <a:extLst>
                  <a:ext uri="{0D108BD9-81ED-4DB2-BD59-A6C34878D82A}">
                    <a16:rowId xmlns:a16="http://schemas.microsoft.com/office/drawing/2014/main" val="4282990498"/>
                  </a:ext>
                </a:extLst>
              </a:tr>
              <a:tr h="403362">
                <a:tc gridSpan="2">
                  <a:txBody>
                    <a:bodyPr/>
                    <a:lstStyle/>
                    <a:p>
                      <a:pPr>
                        <a:spcBef>
                          <a:spcPts val="600"/>
                        </a:spcBef>
                        <a:spcAft>
                          <a:spcPts val="600"/>
                        </a:spcAft>
                      </a:pPr>
                      <a:r>
                        <a:rPr kumimoji="0" lang="ca-ES" sz="1400" b="1" i="0" u="none" strike="noStrike" kern="1200" cap="none" spc="0" normalizeH="0" baseline="0" noProof="0" dirty="0" err="1">
                          <a:ln>
                            <a:noFill/>
                          </a:ln>
                          <a:solidFill>
                            <a:prstClr val="white"/>
                          </a:solidFill>
                          <a:effectLst/>
                          <a:uLnTx/>
                          <a:uFillTx/>
                          <a:latin typeface="Segoe UI" panose="020B0502040204020203" pitchFamily="34" charset="0"/>
                          <a:ea typeface="+mn-ea"/>
                          <a:cs typeface="+mn-cs"/>
                        </a:rPr>
                        <a:t>Description</a:t>
                      </a:r>
                      <a:r>
                        <a:rPr kumimoji="0" lang="ca-ES" sz="1400" b="1"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 </a:t>
                      </a:r>
                      <a:r>
                        <a:rPr kumimoji="0" lang="ca-ES" sz="1400" b="1" i="0" u="none" strike="noStrike" kern="1200" cap="none" spc="0" normalizeH="0" baseline="0" noProof="0" dirty="0" err="1">
                          <a:ln>
                            <a:noFill/>
                          </a:ln>
                          <a:solidFill>
                            <a:prstClr val="white"/>
                          </a:solidFill>
                          <a:effectLst/>
                          <a:uLnTx/>
                          <a:uFillTx/>
                          <a:latin typeface="Segoe UI" panose="020B0502040204020203" pitchFamily="34" charset="0"/>
                          <a:ea typeface="+mn-ea"/>
                          <a:cs typeface="+mn-cs"/>
                        </a:rPr>
                        <a:t>and</a:t>
                      </a:r>
                      <a:r>
                        <a:rPr kumimoji="0" lang="ca-ES" sz="1400" b="1"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 </a:t>
                      </a:r>
                      <a:r>
                        <a:rPr kumimoji="0" lang="ca-ES" sz="1400" b="1" i="0" u="none" strike="noStrike" kern="1200" cap="none" spc="0" normalizeH="0" baseline="0" noProof="0" dirty="0" err="1">
                          <a:ln>
                            <a:noFill/>
                          </a:ln>
                          <a:solidFill>
                            <a:prstClr val="white"/>
                          </a:solidFill>
                          <a:effectLst/>
                          <a:uLnTx/>
                          <a:uFillTx/>
                          <a:latin typeface="Segoe UI" panose="020B0502040204020203" pitchFamily="34" charset="0"/>
                          <a:ea typeface="+mn-ea"/>
                          <a:cs typeface="+mn-cs"/>
                        </a:rPr>
                        <a:t>proposed</a:t>
                      </a:r>
                      <a:r>
                        <a:rPr kumimoji="0" lang="ca-ES" sz="1400" b="1"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 </a:t>
                      </a:r>
                      <a:r>
                        <a:rPr kumimoji="0" lang="ca-ES" sz="1400" b="1" i="0" u="none" strike="noStrike" kern="1200" cap="none" spc="0" normalizeH="0" baseline="0" noProof="0" dirty="0" err="1">
                          <a:ln>
                            <a:noFill/>
                          </a:ln>
                          <a:solidFill>
                            <a:prstClr val="white"/>
                          </a:solidFill>
                          <a:effectLst/>
                          <a:uLnTx/>
                          <a:uFillTx/>
                          <a:latin typeface="Segoe UI" panose="020B0502040204020203" pitchFamily="34" charset="0"/>
                          <a:ea typeface="+mn-ea"/>
                          <a:cs typeface="+mn-cs"/>
                        </a:rPr>
                        <a:t>solution</a:t>
                      </a:r>
                      <a:endParaRPr lang="ca-ES" dirty="0"/>
                    </a:p>
                  </a:txBody>
                  <a:tcPr>
                    <a:solidFill>
                      <a:srgbClr val="5B9BD5"/>
                    </a:solidFill>
                  </a:tcPr>
                </a:tc>
                <a:tc hMerge="1">
                  <a:txBody>
                    <a:bodyPr/>
                    <a:lstStyle/>
                    <a:p>
                      <a:endParaRPr lang="ca-ES"/>
                    </a:p>
                  </a:txBody>
                  <a:tcPr/>
                </a:tc>
                <a:extLst>
                  <a:ext uri="{0D108BD9-81ED-4DB2-BD59-A6C34878D82A}">
                    <a16:rowId xmlns:a16="http://schemas.microsoft.com/office/drawing/2014/main" val="3431806665"/>
                  </a:ext>
                </a:extLst>
              </a:tr>
              <a:tr h="2221253">
                <a:tc gridSpan="2">
                  <a:txBody>
                    <a:bodyPr/>
                    <a:lstStyle/>
                    <a:p>
                      <a:pPr algn="just">
                        <a:spcBef>
                          <a:spcPts val="600"/>
                        </a:spcBef>
                        <a:spcAft>
                          <a:spcPts val="600"/>
                        </a:spcAft>
                      </a:pPr>
                      <a:r>
                        <a:rPr lang="en-US" sz="1400" b="1" u="none" kern="1200" dirty="0">
                          <a:solidFill>
                            <a:srgbClr val="1F497D"/>
                          </a:solidFill>
                          <a:effectLst/>
                          <a:latin typeface="Segoe UI" panose="020B0502040204020203" pitchFamily="34" charset="0"/>
                          <a:ea typeface="+mn-ea"/>
                          <a:cs typeface="+mn-cs"/>
                        </a:rPr>
                        <a:t>Description: </a:t>
                      </a:r>
                      <a:r>
                        <a:rPr lang="en-US" sz="1400" b="0" u="none" kern="1200" dirty="0">
                          <a:solidFill>
                            <a:srgbClr val="1F497D"/>
                          </a:solidFill>
                          <a:effectLst/>
                          <a:latin typeface="Segoe UI" panose="020B0502040204020203" pitchFamily="34" charset="0"/>
                          <a:ea typeface="+mn-ea"/>
                          <a:cs typeface="+mn-cs"/>
                        </a:rPr>
                        <a:t>Both issues require clarifications on the assignment of UUID in QUESTION and REQUIREMENT in the RESPONSE document.</a:t>
                      </a:r>
                    </a:p>
                    <a:p>
                      <a:pPr algn="just">
                        <a:spcBef>
                          <a:spcPts val="1800"/>
                        </a:spcBef>
                        <a:spcAft>
                          <a:spcPts val="600"/>
                        </a:spcAft>
                      </a:pPr>
                      <a:r>
                        <a:rPr lang="en-US" sz="1400" b="1" u="none" kern="1200" dirty="0">
                          <a:solidFill>
                            <a:srgbClr val="1F497D"/>
                          </a:solidFill>
                          <a:effectLst/>
                          <a:latin typeface="Segoe UI" panose="020B0502040204020203" pitchFamily="34" charset="0"/>
                          <a:ea typeface="+mn-ea"/>
                          <a:cs typeface="+mn-cs"/>
                        </a:rPr>
                        <a:t>Proposed solution: </a:t>
                      </a:r>
                      <a:r>
                        <a:rPr lang="en-US" sz="1400" b="0" u="none" kern="1200" dirty="0">
                          <a:solidFill>
                            <a:srgbClr val="1F497D"/>
                          </a:solidFill>
                          <a:effectLst/>
                          <a:latin typeface="Segoe UI" panose="020B0502040204020203" pitchFamily="34" charset="0"/>
                          <a:ea typeface="+mn-ea"/>
                          <a:cs typeface="+mn-cs"/>
                        </a:rPr>
                        <a:t>At criteria level, a UUID is created for each criterion. Within a criterion, a specific amount of elements can be provided by the EO and a hash value could be created for each one of </a:t>
                      </a:r>
                      <a:r>
                        <a:rPr lang="en-US" sz="1400" b="0" u="none" kern="1200">
                          <a:solidFill>
                            <a:srgbClr val="1F497D"/>
                          </a:solidFill>
                          <a:effectLst/>
                          <a:latin typeface="Segoe UI" panose="020B0502040204020203" pitchFamily="34" charset="0"/>
                          <a:ea typeface="+mn-ea"/>
                          <a:cs typeface="+mn-cs"/>
                        </a:rPr>
                        <a:t>these elements </a:t>
                      </a:r>
                      <a:r>
                        <a:rPr lang="en-US" sz="1400" b="0" u="none" kern="1200" dirty="0">
                          <a:solidFill>
                            <a:srgbClr val="1F497D"/>
                          </a:solidFill>
                          <a:effectLst/>
                          <a:latin typeface="Segoe UI" panose="020B0502040204020203" pitchFamily="34" charset="0"/>
                          <a:ea typeface="+mn-ea"/>
                          <a:cs typeface="+mn-cs"/>
                        </a:rPr>
                        <a:t>with information from the EO, the UUID of the criterion and with specific elements of the content itself. Therefore, the hash value would be unique and not arbitrary, it would respect the once-only principle and would facilitate a better reuse of information.</a:t>
                      </a:r>
                    </a:p>
                    <a:p>
                      <a:pPr algn="just">
                        <a:spcBef>
                          <a:spcPts val="600"/>
                        </a:spcBef>
                        <a:spcAft>
                          <a:spcPts val="600"/>
                        </a:spcAft>
                      </a:pPr>
                      <a:r>
                        <a:rPr lang="en-US" sz="1400" b="0" u="none" kern="1200" dirty="0">
                          <a:solidFill>
                            <a:srgbClr val="1F497D"/>
                          </a:solidFill>
                          <a:effectLst/>
                          <a:latin typeface="Segoe UI" panose="020B0502040204020203" pitchFamily="34" charset="0"/>
                          <a:ea typeface="+mn-ea"/>
                          <a:cs typeface="+mn-cs"/>
                        </a:rPr>
                        <a:t>This solution would be a major change from current version 3.0.0 of ESPD-EDM.</a:t>
                      </a:r>
                    </a:p>
                    <a:p>
                      <a:pPr algn="just">
                        <a:spcBef>
                          <a:spcPts val="600"/>
                        </a:spcBef>
                        <a:spcAft>
                          <a:spcPts val="600"/>
                        </a:spcAft>
                      </a:pPr>
                      <a:endParaRPr lang="en-US" sz="1400" b="0" u="none" kern="1200" dirty="0">
                        <a:solidFill>
                          <a:srgbClr val="1F497D"/>
                        </a:solidFill>
                        <a:effectLst/>
                        <a:latin typeface="Segoe UI" panose="020B0502040204020203" pitchFamily="34" charset="0"/>
                        <a:ea typeface="+mn-ea"/>
                        <a:cs typeface="+mn-cs"/>
                      </a:endParaRPr>
                    </a:p>
                  </a:txBody>
                  <a:tcPr/>
                </a:tc>
                <a:tc hMerge="1">
                  <a:txBody>
                    <a:bodyPr/>
                    <a:lstStyle/>
                    <a:p>
                      <a:endParaRPr lang="ca-ES"/>
                    </a:p>
                  </a:txBody>
                  <a:tcPr/>
                </a:tc>
                <a:extLst>
                  <a:ext uri="{0D108BD9-81ED-4DB2-BD59-A6C34878D82A}">
                    <a16:rowId xmlns:a16="http://schemas.microsoft.com/office/drawing/2014/main" val="1549582891"/>
                  </a:ext>
                </a:extLst>
              </a:tr>
            </a:tbl>
          </a:graphicData>
        </a:graphic>
      </p:graphicFrame>
    </p:spTree>
    <p:extLst>
      <p:ext uri="{BB962C8B-B14F-4D97-AF65-F5344CB8AC3E}">
        <p14:creationId xmlns:p14="http://schemas.microsoft.com/office/powerpoint/2010/main" val="3046036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29497"/>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itchFamily="34" charset="0"/>
              </a:rPr>
              <a:t>4. Data model</a:t>
            </a:r>
          </a:p>
        </p:txBody>
      </p:sp>
      <p:sp>
        <p:nvSpPr>
          <p:cNvPr id="2" name="Slide Number Placeholder 1"/>
          <p:cNvSpPr>
            <a:spLocks noGrp="1"/>
          </p:cNvSpPr>
          <p:nvPr>
            <p:ph type="sldNum" sz="quarter" idx="12"/>
          </p:nvPr>
        </p:nvSpPr>
        <p:spPr/>
        <p:txBody>
          <a:bodyPr/>
          <a:lstStyle/>
          <a:p>
            <a:fld id="{391B6FEC-58CB-4640-8F27-5DA0DEFEFAB6}" type="slidenum">
              <a:rPr lang="en-US" dirty="0" smtClean="0"/>
              <a:t>12</a:t>
            </a:fld>
            <a:endParaRPr lang="en-US" dirty="0"/>
          </a:p>
        </p:txBody>
      </p:sp>
      <p:pic>
        <p:nvPicPr>
          <p:cNvPr id="1026" name="Picture 2">
            <a:extLst>
              <a:ext uri="{FF2B5EF4-FFF2-40B4-BE49-F238E27FC236}">
                <a16:creationId xmlns:a16="http://schemas.microsoft.com/office/drawing/2014/main" id="{2F3E6980-D958-4E48-817F-623CABC456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2" t="8584" r="14362"/>
          <a:stretch/>
        </p:blipFill>
        <p:spPr bwMode="auto">
          <a:xfrm>
            <a:off x="2859819" y="1211161"/>
            <a:ext cx="6048672" cy="55103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2">
            <a:extLst>
              <a:ext uri="{FF2B5EF4-FFF2-40B4-BE49-F238E27FC236}">
                <a16:creationId xmlns:a16="http://schemas.microsoft.com/office/drawing/2014/main" id="{2A40CBB5-49B3-4958-8111-4045756E42B0}"/>
              </a:ext>
            </a:extLst>
          </p:cNvPr>
          <p:cNvSpPr txBox="1"/>
          <p:nvPr/>
        </p:nvSpPr>
        <p:spPr>
          <a:xfrm>
            <a:off x="8900" y="1139311"/>
            <a:ext cx="3953501" cy="2800767"/>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r>
              <a:rPr lang="en-GB" sz="1600" dirty="0"/>
              <a:t>A data model will be prepared during summer</a:t>
            </a:r>
          </a:p>
          <a:p>
            <a:pPr marL="742950" lvl="1" indent="-285750" algn="just">
              <a:buClr>
                <a:srgbClr val="9BAF04"/>
              </a:buClr>
              <a:buFont typeface="Wingdings" panose="05000000000000000000" pitchFamily="2" charset="2"/>
              <a:buChar char="v"/>
            </a:pPr>
            <a:endParaRPr lang="en-GB" sz="1600" dirty="0"/>
          </a:p>
          <a:p>
            <a:pPr marL="742950" lvl="1" indent="-285750" algn="just">
              <a:buClr>
                <a:srgbClr val="9BAF04"/>
              </a:buClr>
              <a:buFont typeface="Wingdings" panose="05000000000000000000" pitchFamily="2" charset="2"/>
              <a:buChar char="v"/>
            </a:pPr>
            <a:r>
              <a:rPr lang="en-GB" sz="1600" dirty="0"/>
              <a:t>Currently, the UBL schema and an excel sheet are used</a:t>
            </a:r>
          </a:p>
          <a:p>
            <a:pPr marL="742950" lvl="1" indent="-285750" algn="just">
              <a:buClr>
                <a:srgbClr val="9BAF04"/>
              </a:buClr>
              <a:buFont typeface="Wingdings" panose="05000000000000000000" pitchFamily="2" charset="2"/>
              <a:buChar char="v"/>
            </a:pPr>
            <a:endParaRPr lang="en-GB" sz="1600" dirty="0"/>
          </a:p>
          <a:p>
            <a:pPr marL="742950" lvl="1" indent="-285750" algn="just">
              <a:buClr>
                <a:srgbClr val="9BAF04"/>
              </a:buClr>
              <a:buFont typeface="Wingdings" panose="05000000000000000000" pitchFamily="2" charset="2"/>
              <a:buChar char="v"/>
            </a:pPr>
            <a:r>
              <a:rPr lang="en-GB" sz="1600" dirty="0"/>
              <a:t>The data model aims at simplifying and facilitating the understanding of the model and its components, as well as its relationship with </a:t>
            </a:r>
            <a:r>
              <a:rPr lang="en-GB" sz="1600" dirty="0" err="1"/>
              <a:t>eForms</a:t>
            </a:r>
            <a:endParaRPr lang="en-GB" sz="1600" dirty="0"/>
          </a:p>
          <a:p>
            <a:pPr lvl="1" algn="just">
              <a:buClr>
                <a:srgbClr val="9BAF04"/>
              </a:buClr>
            </a:pPr>
            <a:endParaRPr lang="en-GB" sz="1600" dirty="0"/>
          </a:p>
        </p:txBody>
      </p:sp>
    </p:spTree>
    <p:extLst>
      <p:ext uri="{BB962C8B-B14F-4D97-AF65-F5344CB8AC3E}">
        <p14:creationId xmlns:p14="http://schemas.microsoft.com/office/powerpoint/2010/main" val="272369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29497"/>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23" name="TextBox 22"/>
          <p:cNvSpPr txBox="1"/>
          <p:nvPr/>
        </p:nvSpPr>
        <p:spPr>
          <a:xfrm>
            <a:off x="300444" y="1139311"/>
            <a:ext cx="8534249" cy="3539430"/>
          </a:xfrm>
          <a:prstGeom prst="rect">
            <a:avLst/>
          </a:prstGeom>
          <a:noFill/>
        </p:spPr>
        <p:txBody>
          <a:bodyPr wrap="square" rtlCol="0">
            <a:spAutoFit/>
          </a:bodyPr>
          <a:lstStyle/>
          <a:p>
            <a:pPr lvl="1" algn="just">
              <a:buClr>
                <a:srgbClr val="9BAF04"/>
              </a:buClr>
            </a:pPr>
            <a:r>
              <a:rPr lang="en-GB" sz="1600" dirty="0"/>
              <a:t>Last Thursday of every month:</a:t>
            </a:r>
          </a:p>
          <a:p>
            <a:pPr marL="742950" lvl="1" indent="-285750" algn="just">
              <a:buClr>
                <a:srgbClr val="9BAF04"/>
              </a:buClr>
              <a:buFont typeface="Wingdings" panose="05000000000000000000" pitchFamily="2" charset="2"/>
              <a:buChar char="v"/>
            </a:pPr>
            <a:endParaRPr lang="en-GB" sz="1600" dirty="0"/>
          </a:p>
          <a:p>
            <a:pPr marL="742950" lvl="1" indent="-285750" algn="just">
              <a:buClr>
                <a:srgbClr val="9BAF04"/>
              </a:buClr>
              <a:buFont typeface="Wingdings" panose="05000000000000000000" pitchFamily="2" charset="2"/>
              <a:buChar char="v"/>
            </a:pPr>
            <a:r>
              <a:rPr lang="en-GB" sz="1600" dirty="0"/>
              <a:t>August 26</a:t>
            </a:r>
            <a:r>
              <a:rPr lang="en-GB" sz="1600" baseline="30000" dirty="0"/>
              <a:t>th </a:t>
            </a:r>
            <a:r>
              <a:rPr lang="en-GB" sz="1600" dirty="0"/>
              <a:t>/ September 2</a:t>
            </a:r>
            <a:r>
              <a:rPr lang="en-GB" sz="1600" baseline="30000" dirty="0"/>
              <a:t>nd</a:t>
            </a:r>
            <a:r>
              <a:rPr lang="en-GB" sz="1600" dirty="0"/>
              <a:t>, 10:00 – 11:30</a:t>
            </a:r>
          </a:p>
          <a:p>
            <a:pPr marL="742950" lvl="1" indent="-285750" algn="just">
              <a:buClr>
                <a:srgbClr val="9BAF04"/>
              </a:buClr>
              <a:buFont typeface="Wingdings" panose="05000000000000000000" pitchFamily="2" charset="2"/>
              <a:buChar char="v"/>
            </a:pPr>
            <a:endParaRPr lang="en-GB" sz="1600" dirty="0"/>
          </a:p>
          <a:p>
            <a:pPr marL="742950" lvl="1" indent="-285750" algn="just">
              <a:buClr>
                <a:srgbClr val="9BAF04"/>
              </a:buClr>
              <a:buFont typeface="Wingdings" panose="05000000000000000000" pitchFamily="2" charset="2"/>
              <a:buChar char="v"/>
            </a:pPr>
            <a:r>
              <a:rPr lang="en-GB" sz="1600" dirty="0"/>
              <a:t>September 30</a:t>
            </a:r>
            <a:r>
              <a:rPr lang="en-GB" sz="1600" baseline="30000" dirty="0"/>
              <a:t>th</a:t>
            </a:r>
            <a:r>
              <a:rPr lang="en-GB" sz="1600" dirty="0"/>
              <a:t>, 10:00 – 11:30</a:t>
            </a:r>
          </a:p>
          <a:p>
            <a:pPr marL="742950" lvl="1" indent="-285750" algn="just">
              <a:buClr>
                <a:srgbClr val="9BAF04"/>
              </a:buClr>
              <a:buFont typeface="Wingdings" panose="05000000000000000000" pitchFamily="2" charset="2"/>
              <a:buChar char="v"/>
            </a:pPr>
            <a:endParaRPr lang="en-GB" sz="1600" dirty="0"/>
          </a:p>
          <a:p>
            <a:pPr marL="742950" lvl="1" indent="-285750" algn="just">
              <a:buClr>
                <a:srgbClr val="9BAF04"/>
              </a:buClr>
              <a:buFont typeface="Wingdings" panose="05000000000000000000" pitchFamily="2" charset="2"/>
              <a:buChar char="v"/>
            </a:pPr>
            <a:r>
              <a:rPr lang="en-GB" sz="1600" dirty="0"/>
              <a:t>October 28</a:t>
            </a:r>
            <a:r>
              <a:rPr lang="en-GB" sz="1600" baseline="30000" dirty="0"/>
              <a:t>th</a:t>
            </a:r>
            <a:r>
              <a:rPr lang="en-GB" sz="1600" dirty="0"/>
              <a:t> , 10:00 – 11:30</a:t>
            </a:r>
          </a:p>
          <a:p>
            <a:pPr marL="742950" lvl="1" indent="-285750" algn="just">
              <a:buClr>
                <a:srgbClr val="9BAF04"/>
              </a:buClr>
              <a:buFont typeface="Wingdings" panose="05000000000000000000" pitchFamily="2" charset="2"/>
              <a:buChar char="v"/>
            </a:pPr>
            <a:endParaRPr lang="en-GB" sz="1600" dirty="0"/>
          </a:p>
          <a:p>
            <a:pPr marL="742950" lvl="1" indent="-285750" algn="just">
              <a:buClr>
                <a:srgbClr val="9BAF04"/>
              </a:buClr>
              <a:buFont typeface="Wingdings" panose="05000000000000000000" pitchFamily="2" charset="2"/>
              <a:buChar char="v"/>
            </a:pPr>
            <a:r>
              <a:rPr lang="en-GB" sz="1600" dirty="0"/>
              <a:t>November 25</a:t>
            </a:r>
            <a:r>
              <a:rPr lang="en-GB" sz="1600" baseline="30000" dirty="0"/>
              <a:t>th</a:t>
            </a:r>
            <a:r>
              <a:rPr lang="en-GB" sz="1600" dirty="0"/>
              <a:t> , 10:00 – 11:30</a:t>
            </a:r>
          </a:p>
          <a:p>
            <a:pPr marL="742950" lvl="1" indent="-285750" algn="just">
              <a:buClr>
                <a:srgbClr val="9BAF04"/>
              </a:buClr>
              <a:buFont typeface="Wingdings" panose="05000000000000000000" pitchFamily="2" charset="2"/>
              <a:buChar char="v"/>
            </a:pPr>
            <a:endParaRPr lang="en-GB" sz="1600" dirty="0"/>
          </a:p>
          <a:p>
            <a:pPr marL="742950" lvl="1" indent="-285750" algn="just">
              <a:buClr>
                <a:srgbClr val="9BAF04"/>
              </a:buClr>
              <a:buFont typeface="Wingdings" panose="05000000000000000000" pitchFamily="2" charset="2"/>
              <a:buChar char="v"/>
            </a:pPr>
            <a:endParaRPr lang="en-GB" sz="1600" dirty="0"/>
          </a:p>
          <a:p>
            <a:pPr marL="742950" lvl="1" indent="-285750" algn="just">
              <a:buClr>
                <a:srgbClr val="9BAF04"/>
              </a:buClr>
              <a:buFont typeface="Wingdings" panose="05000000000000000000" pitchFamily="2" charset="2"/>
              <a:buChar char="v"/>
            </a:pPr>
            <a:r>
              <a:rPr lang="en-GB" sz="1600" dirty="0"/>
              <a:t> </a:t>
            </a:r>
            <a:r>
              <a:rPr lang="en-GB" sz="1600" i="1" dirty="0"/>
              <a:t>Seminar date to be confirmed (October / November)</a:t>
            </a:r>
          </a:p>
          <a:p>
            <a:pPr marL="742950" lvl="1" indent="-285750" algn="just">
              <a:buClr>
                <a:srgbClr val="9BAF04"/>
              </a:buClr>
              <a:buFont typeface="Wingdings" panose="05000000000000000000" pitchFamily="2" charset="2"/>
              <a:buChar char="v"/>
            </a:pPr>
            <a:endParaRPr lang="en-GB" sz="1600" dirty="0"/>
          </a:p>
          <a:p>
            <a:pPr lvl="1" algn="just">
              <a:buClr>
                <a:srgbClr val="9BAF04"/>
              </a:buClr>
            </a:pPr>
            <a:endParaRPr lang="en-GB" sz="1600" dirty="0"/>
          </a:p>
        </p:txBody>
      </p:sp>
      <p:sp>
        <p:nvSpPr>
          <p:cNvPr id="7" name="5 CuadroTexto"/>
          <p:cNvSpPr txBox="1"/>
          <p:nvPr/>
        </p:nvSpPr>
        <p:spPr>
          <a:xfrm>
            <a:off x="380020" y="520018"/>
            <a:ext cx="6048672" cy="461665"/>
          </a:xfrm>
          <a:prstGeom prst="rect">
            <a:avLst/>
          </a:prstGeom>
          <a:noFill/>
        </p:spPr>
        <p:txBody>
          <a:bodyPr wrap="square" rtlCol="0">
            <a:spAutoFit/>
          </a:bodyPr>
          <a:lstStyle/>
          <a:p>
            <a:pPr hangingPunct="0"/>
            <a:r>
              <a:rPr lang="en-GB" sz="2400" b="1" dirty="0">
                <a:solidFill>
                  <a:srgbClr val="004494"/>
                </a:solidFill>
                <a:cs typeface="Arial" pitchFamily="34" charset="0"/>
              </a:rPr>
              <a:t>5. Next meetings</a:t>
            </a:r>
          </a:p>
        </p:txBody>
      </p:sp>
      <p:sp>
        <p:nvSpPr>
          <p:cNvPr id="2" name="Slide Number Placeholder 1"/>
          <p:cNvSpPr>
            <a:spLocks noGrp="1"/>
          </p:cNvSpPr>
          <p:nvPr>
            <p:ph type="sldNum" sz="quarter" idx="12"/>
          </p:nvPr>
        </p:nvSpPr>
        <p:spPr/>
        <p:txBody>
          <a:bodyPr/>
          <a:lstStyle/>
          <a:p>
            <a:fld id="{391B6FEC-58CB-4640-8F27-5DA0DEFEFAB6}" type="slidenum">
              <a:rPr lang="en-US" dirty="0" smtClean="0"/>
              <a:t>13</a:t>
            </a:fld>
            <a:endParaRPr lang="en-US" dirty="0"/>
          </a:p>
        </p:txBody>
      </p:sp>
    </p:spTree>
    <p:extLst>
      <p:ext uri="{BB962C8B-B14F-4D97-AF65-F5344CB8AC3E}">
        <p14:creationId xmlns:p14="http://schemas.microsoft.com/office/powerpoint/2010/main" val="133838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29497"/>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5" name="5 CuadroTexto">
            <a:extLst>
              <a:ext uri="{FF2B5EF4-FFF2-40B4-BE49-F238E27FC236}">
                <a16:creationId xmlns:a16="http://schemas.microsoft.com/office/drawing/2014/main" id="{FF54DAAA-CDC1-4BD3-BFC8-5443DC850FB6}"/>
              </a:ext>
            </a:extLst>
          </p:cNvPr>
          <p:cNvSpPr txBox="1"/>
          <p:nvPr/>
        </p:nvSpPr>
        <p:spPr>
          <a:xfrm>
            <a:off x="1338471" y="2266090"/>
            <a:ext cx="6048672" cy="923330"/>
          </a:xfrm>
          <a:prstGeom prst="rect">
            <a:avLst/>
          </a:prstGeom>
          <a:noFill/>
        </p:spPr>
        <p:txBody>
          <a:bodyPr wrap="square" rtlCol="0">
            <a:spAutoFit/>
          </a:bodyPr>
          <a:lstStyle>
            <a:defPPr>
              <a:defRPr lang="en-US"/>
            </a:defPPr>
            <a:lvl1pPr hangingPunct="0">
              <a:defRPr sz="2400" b="1">
                <a:solidFill>
                  <a:srgbClr val="004494"/>
                </a:solidFill>
                <a:cs typeface="Arial" panose="020B0604020202020204" pitchFamily="34" charset="0"/>
              </a:defRPr>
            </a:lvl1pPr>
          </a:lstStyle>
          <a:p>
            <a:pPr algn="ctr"/>
            <a:r>
              <a:rPr lang="en-GB" sz="5400" dirty="0"/>
              <a:t>Questions</a:t>
            </a:r>
            <a:r>
              <a:rPr lang="en-GB" sz="3600" dirty="0"/>
              <a:t> </a:t>
            </a:r>
          </a:p>
        </p:txBody>
      </p:sp>
      <p:pic>
        <p:nvPicPr>
          <p:cNvPr id="6" name="Imagen 5">
            <a:extLst>
              <a:ext uri="{FF2B5EF4-FFF2-40B4-BE49-F238E27FC236}">
                <a16:creationId xmlns:a16="http://schemas.microsoft.com/office/drawing/2014/main" id="{BA229B9A-0FD7-4C4A-BC93-9143A9A3E2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3667" y="2266090"/>
            <a:ext cx="601463" cy="1162910"/>
          </a:xfrm>
          <a:prstGeom prst="rect">
            <a:avLst/>
          </a:prstGeom>
        </p:spPr>
      </p:pic>
      <p:sp>
        <p:nvSpPr>
          <p:cNvPr id="2" name="Slide Number Placeholder 1"/>
          <p:cNvSpPr>
            <a:spLocks noGrp="1"/>
          </p:cNvSpPr>
          <p:nvPr>
            <p:ph type="sldNum" sz="quarter" idx="12"/>
          </p:nvPr>
        </p:nvSpPr>
        <p:spPr/>
        <p:txBody>
          <a:bodyPr/>
          <a:lstStyle/>
          <a:p>
            <a:fld id="{391B6FEC-58CB-4640-8F27-5DA0DEFEFAB6}" type="slidenum">
              <a:rPr lang="en-US" dirty="0" smtClean="0"/>
              <a:t>14</a:t>
            </a:fld>
            <a:endParaRPr lang="en-US" dirty="0"/>
          </a:p>
        </p:txBody>
      </p:sp>
    </p:spTree>
    <p:extLst>
      <p:ext uri="{BB962C8B-B14F-4D97-AF65-F5344CB8AC3E}">
        <p14:creationId xmlns:p14="http://schemas.microsoft.com/office/powerpoint/2010/main" val="380559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000000"/>
              </a:solidFill>
            </a:endParaRPr>
          </a:p>
        </p:txBody>
      </p:sp>
      <p:sp>
        <p:nvSpPr>
          <p:cNvPr id="31" name="5 CuadroTexto"/>
          <p:cNvSpPr txBox="1"/>
          <p:nvPr/>
        </p:nvSpPr>
        <p:spPr>
          <a:xfrm>
            <a:off x="380020" y="520018"/>
            <a:ext cx="6048672" cy="461665"/>
          </a:xfrm>
          <a:prstGeom prst="rect">
            <a:avLst/>
          </a:prstGeom>
          <a:noFill/>
        </p:spPr>
        <p:txBody>
          <a:bodyPr wrap="square" rtlCol="0">
            <a:spAutoFit/>
          </a:bodyPr>
          <a:lstStyle/>
          <a:p>
            <a:pPr hangingPunct="0"/>
            <a:r>
              <a:rPr lang="en-US" sz="2400" b="1" dirty="0">
                <a:solidFill>
                  <a:srgbClr val="004494"/>
                </a:solidFill>
                <a:cs typeface="Arial" panose="020B0604020202020204" pitchFamily="34" charset="0"/>
              </a:rPr>
              <a:t>Table of contents</a:t>
            </a:r>
            <a:endParaRPr lang="en-US" b="1" i="1" dirty="0">
              <a:solidFill>
                <a:srgbClr val="004494"/>
              </a:solidFill>
              <a:cs typeface="Arial" panose="020B0604020202020204" pitchFamily="34" charset="0"/>
            </a:endParaRPr>
          </a:p>
        </p:txBody>
      </p:sp>
      <p:sp>
        <p:nvSpPr>
          <p:cNvPr id="2" name="TextBox 1"/>
          <p:cNvSpPr txBox="1"/>
          <p:nvPr/>
        </p:nvSpPr>
        <p:spPr>
          <a:xfrm>
            <a:off x="886263" y="1243209"/>
            <a:ext cx="7565974" cy="2585323"/>
          </a:xfrm>
          <a:prstGeom prst="rect">
            <a:avLst/>
          </a:prstGeom>
          <a:noFill/>
        </p:spPr>
        <p:txBody>
          <a:bodyPr wrap="square" rtlCol="0">
            <a:spAutoFit/>
          </a:bodyPr>
          <a:lstStyle/>
          <a:p>
            <a:pPr marL="342900" indent="-342900">
              <a:lnSpc>
                <a:spcPct val="150000"/>
              </a:lnSpc>
              <a:buClr>
                <a:srgbClr val="9BAF04"/>
              </a:buClr>
              <a:buFont typeface="+mj-lt"/>
              <a:buAutoNum type="arabicPeriod"/>
            </a:pPr>
            <a:r>
              <a:rPr lang="en-GB" dirty="0">
                <a:solidFill>
                  <a:srgbClr val="595959"/>
                </a:solidFill>
              </a:rPr>
              <a:t>Summary of last meeting on 31</a:t>
            </a:r>
            <a:r>
              <a:rPr lang="en-GB" baseline="30000" dirty="0">
                <a:solidFill>
                  <a:srgbClr val="595959"/>
                </a:solidFill>
              </a:rPr>
              <a:t>st</a:t>
            </a:r>
            <a:r>
              <a:rPr lang="en-GB" dirty="0">
                <a:solidFill>
                  <a:srgbClr val="595959"/>
                </a:solidFill>
              </a:rPr>
              <a:t> March 2021</a:t>
            </a:r>
          </a:p>
          <a:p>
            <a:pPr marL="342900" indent="-342900">
              <a:lnSpc>
                <a:spcPct val="150000"/>
              </a:lnSpc>
              <a:buClr>
                <a:srgbClr val="9BAF04"/>
              </a:buClr>
              <a:buFont typeface="+mj-lt"/>
              <a:buAutoNum type="arabicPeriod"/>
            </a:pPr>
            <a:r>
              <a:rPr lang="en-GB" dirty="0">
                <a:solidFill>
                  <a:srgbClr val="595959"/>
                </a:solidFill>
              </a:rPr>
              <a:t>Reorganisation of GitHub</a:t>
            </a:r>
          </a:p>
          <a:p>
            <a:pPr marL="342900" indent="-342900">
              <a:lnSpc>
                <a:spcPct val="150000"/>
              </a:lnSpc>
              <a:buClr>
                <a:srgbClr val="9BAF04"/>
              </a:buClr>
              <a:buFont typeface="+mj-lt"/>
              <a:buAutoNum type="arabicPeriod"/>
            </a:pPr>
            <a:r>
              <a:rPr lang="en-GB" dirty="0">
                <a:solidFill>
                  <a:srgbClr val="595959"/>
                </a:solidFill>
              </a:rPr>
              <a:t>Revision of issues</a:t>
            </a:r>
          </a:p>
          <a:p>
            <a:pPr marL="342900" indent="-342900">
              <a:lnSpc>
                <a:spcPct val="150000"/>
              </a:lnSpc>
              <a:buClr>
                <a:srgbClr val="9BAF04"/>
              </a:buClr>
              <a:buFont typeface="+mj-lt"/>
              <a:buAutoNum type="arabicPeriod"/>
            </a:pPr>
            <a:r>
              <a:rPr lang="es-ES" dirty="0">
                <a:solidFill>
                  <a:srgbClr val="595959"/>
                </a:solidFill>
              </a:rPr>
              <a:t>Data </a:t>
            </a:r>
            <a:r>
              <a:rPr lang="es-ES" dirty="0" err="1">
                <a:solidFill>
                  <a:srgbClr val="595959"/>
                </a:solidFill>
              </a:rPr>
              <a:t>model</a:t>
            </a:r>
            <a:endParaRPr lang="es-ES" dirty="0">
              <a:solidFill>
                <a:srgbClr val="595959"/>
              </a:solidFill>
            </a:endParaRPr>
          </a:p>
          <a:p>
            <a:pPr marL="342900" indent="-342900">
              <a:lnSpc>
                <a:spcPct val="150000"/>
              </a:lnSpc>
              <a:buClr>
                <a:srgbClr val="9BAF04"/>
              </a:buClr>
              <a:buFont typeface="+mj-lt"/>
              <a:buAutoNum type="arabicPeriod"/>
            </a:pPr>
            <a:r>
              <a:rPr lang="es-ES" dirty="0">
                <a:solidFill>
                  <a:srgbClr val="595959"/>
                </a:solidFill>
              </a:rPr>
              <a:t>AOB</a:t>
            </a:r>
          </a:p>
          <a:p>
            <a:pPr marL="342900" indent="-342900">
              <a:lnSpc>
                <a:spcPct val="150000"/>
              </a:lnSpc>
              <a:buClr>
                <a:srgbClr val="9BAF04"/>
              </a:buClr>
              <a:buFont typeface="+mj-lt"/>
              <a:buAutoNum type="arabicPeriod"/>
            </a:pPr>
            <a:r>
              <a:rPr lang="es-ES" dirty="0">
                <a:solidFill>
                  <a:srgbClr val="595959"/>
                </a:solidFill>
              </a:rPr>
              <a:t>Next meetings</a:t>
            </a:r>
            <a:endParaRPr lang="en-US" dirty="0">
              <a:solidFill>
                <a:srgbClr val="595959"/>
              </a:solidFill>
            </a:endParaRPr>
          </a:p>
        </p:txBody>
      </p:sp>
      <p:sp>
        <p:nvSpPr>
          <p:cNvPr id="3" name="Slide Number Placeholder 2"/>
          <p:cNvSpPr>
            <a:spLocks noGrp="1"/>
          </p:cNvSpPr>
          <p:nvPr>
            <p:ph type="sldNum" sz="quarter" idx="12"/>
          </p:nvPr>
        </p:nvSpPr>
        <p:spPr/>
        <p:txBody>
          <a:bodyPr/>
          <a:lstStyle/>
          <a:p>
            <a:fld id="{391B6FEC-58CB-4640-8F27-5DA0DEFEFAB6}" type="slidenum">
              <a:rPr lang="en-US" smtClean="0"/>
              <a:t>2</a:t>
            </a:fld>
            <a:endParaRPr lang="en-US"/>
          </a:p>
        </p:txBody>
      </p:sp>
    </p:spTree>
    <p:extLst>
      <p:ext uri="{BB962C8B-B14F-4D97-AF65-F5344CB8AC3E}">
        <p14:creationId xmlns:p14="http://schemas.microsoft.com/office/powerpoint/2010/main" val="292482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9324" y="1109815"/>
            <a:ext cx="8534249" cy="3470437"/>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GB" sz="1600" dirty="0"/>
          </a:p>
          <a:p>
            <a:pPr marL="742950" lvl="1" indent="-285750">
              <a:buClr>
                <a:srgbClr val="9BAF04"/>
              </a:buClr>
              <a:buFont typeface="Wingdings" panose="05000000000000000000" pitchFamily="2" charset="2"/>
              <a:buChar char="v"/>
            </a:pPr>
            <a:r>
              <a:rPr lang="es-ES" sz="1600" b="1" dirty="0"/>
              <a:t>Meeting minutes</a:t>
            </a:r>
            <a:r>
              <a:rPr lang="es-ES" sz="1600" dirty="0"/>
              <a:t>: </a:t>
            </a:r>
            <a:r>
              <a:rPr lang="es-ES" sz="1600" dirty="0">
                <a:hlinkClick r:id="rId3"/>
              </a:rPr>
              <a:t>https://github.com/ESPD/ESPD-EDM/blob/wgm-reports/ESPD_Minutes_OUC_Meetings_20210331_v1.0.pdf</a:t>
            </a:r>
            <a:endParaRPr lang="es-ES" sz="1600" b="1" dirty="0"/>
          </a:p>
          <a:p>
            <a:pPr marL="742950" lvl="1" indent="-285750" algn="just">
              <a:buClr>
                <a:srgbClr val="9BAF04"/>
              </a:buClr>
              <a:buFont typeface="Wingdings" panose="05000000000000000000" pitchFamily="2" charset="2"/>
              <a:buChar char="v"/>
            </a:pPr>
            <a:endParaRPr lang="es-ES" sz="1600" b="1" dirty="0"/>
          </a:p>
          <a:p>
            <a:pPr marL="742950" lvl="1" indent="-285750" algn="just">
              <a:buClr>
                <a:srgbClr val="9BAF04"/>
              </a:buClr>
              <a:buFont typeface="Wingdings" panose="05000000000000000000" pitchFamily="2" charset="2"/>
              <a:buChar char="v"/>
            </a:pPr>
            <a:endParaRPr lang="en-GB" sz="1600" b="1" dirty="0"/>
          </a:p>
          <a:p>
            <a:pPr marL="742950" lvl="1" indent="-285750" algn="just">
              <a:buClr>
                <a:srgbClr val="9BAF04"/>
              </a:buClr>
              <a:buFont typeface="Wingdings" panose="05000000000000000000" pitchFamily="2" charset="2"/>
              <a:buChar char="v"/>
            </a:pPr>
            <a:r>
              <a:rPr lang="en-GB" sz="1600" b="1" dirty="0"/>
              <a:t>Main topics</a:t>
            </a:r>
            <a:r>
              <a:rPr lang="en-GB" sz="1600" dirty="0"/>
              <a:t>:</a:t>
            </a:r>
            <a:endParaRPr lang="en-GB" sz="1200" dirty="0">
              <a:solidFill>
                <a:srgbClr val="595959"/>
              </a:solidFill>
              <a:hlinkClick r:id="rId4"/>
            </a:endParaRPr>
          </a:p>
          <a:p>
            <a:pPr marL="1200150" lvl="2" indent="-285750" algn="just">
              <a:lnSpc>
                <a:spcPct val="150000"/>
              </a:lnSpc>
              <a:spcAft>
                <a:spcPts val="1200"/>
              </a:spcAft>
              <a:buClr>
                <a:srgbClr val="9BAF04"/>
              </a:buClr>
              <a:buFont typeface="Arial" panose="020B0604020202020204" pitchFamily="34" charset="0"/>
              <a:buChar char="•"/>
            </a:pPr>
            <a:r>
              <a:rPr lang="en-US" sz="1600" dirty="0"/>
              <a:t>ESPD-EDM v3.0.0 release status</a:t>
            </a:r>
          </a:p>
          <a:p>
            <a:pPr marL="1200150" lvl="2" indent="-285750" algn="just">
              <a:lnSpc>
                <a:spcPct val="150000"/>
              </a:lnSpc>
              <a:spcAft>
                <a:spcPts val="1200"/>
              </a:spcAft>
              <a:buClr>
                <a:srgbClr val="9BAF04"/>
              </a:buClr>
              <a:buFont typeface="Arial" panose="020B0604020202020204" pitchFamily="34" charset="0"/>
              <a:buChar char="•"/>
            </a:pPr>
            <a:r>
              <a:rPr lang="en-US" sz="1600" dirty="0"/>
              <a:t>Release distribution</a:t>
            </a:r>
          </a:p>
          <a:p>
            <a:pPr marL="1200150" lvl="2" indent="-285750" algn="just">
              <a:lnSpc>
                <a:spcPct val="150000"/>
              </a:lnSpc>
              <a:spcAft>
                <a:spcPts val="1200"/>
              </a:spcAft>
              <a:buClr>
                <a:srgbClr val="9BAF04"/>
              </a:buClr>
              <a:buFont typeface="Arial" panose="020B0604020202020204" pitchFamily="34" charset="0"/>
              <a:buChar char="•"/>
            </a:pPr>
            <a:r>
              <a:rPr lang="en-US" sz="1600" dirty="0"/>
              <a:t>Maven Central Repository</a:t>
            </a:r>
          </a:p>
          <a:p>
            <a:pPr marL="1200150" lvl="2" indent="-285750" algn="just">
              <a:lnSpc>
                <a:spcPct val="150000"/>
              </a:lnSpc>
              <a:spcAft>
                <a:spcPts val="1200"/>
              </a:spcAft>
              <a:buClr>
                <a:srgbClr val="9BAF04"/>
              </a:buClr>
              <a:buFont typeface="Arial" panose="020B0604020202020204" pitchFamily="34" charset="0"/>
              <a:buChar char="•"/>
            </a:pPr>
            <a:r>
              <a:rPr lang="en-US" sz="1600" dirty="0"/>
              <a:t>Interoperability testbed usage for ESPD</a:t>
            </a:r>
          </a:p>
        </p:txBody>
      </p:sp>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490632" y="520018"/>
            <a:ext cx="7722491"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1. Summary of last meeting on 31</a:t>
            </a:r>
            <a:r>
              <a:rPr lang="en-GB" sz="2400" b="1" baseline="30000" dirty="0">
                <a:solidFill>
                  <a:srgbClr val="004494"/>
                </a:solidFill>
                <a:cs typeface="Arial" panose="020B0604020202020204" pitchFamily="34" charset="0"/>
              </a:rPr>
              <a:t>st</a:t>
            </a:r>
            <a:r>
              <a:rPr lang="en-GB" sz="2400" b="1" dirty="0">
                <a:solidFill>
                  <a:srgbClr val="004494"/>
                </a:solidFill>
                <a:cs typeface="Arial" panose="020B0604020202020204" pitchFamily="34" charset="0"/>
              </a:rPr>
              <a:t> March 2021</a:t>
            </a:r>
          </a:p>
        </p:txBody>
      </p:sp>
      <p:sp>
        <p:nvSpPr>
          <p:cNvPr id="2" name="Slide Number Placeholder 1"/>
          <p:cNvSpPr>
            <a:spLocks noGrp="1"/>
          </p:cNvSpPr>
          <p:nvPr>
            <p:ph type="sldNum" sz="quarter" idx="12"/>
          </p:nvPr>
        </p:nvSpPr>
        <p:spPr/>
        <p:txBody>
          <a:bodyPr/>
          <a:lstStyle/>
          <a:p>
            <a:fld id="{391B6FEC-58CB-4640-8F27-5DA0DEFEFAB6}" type="slidenum">
              <a:rPr lang="en-US" smtClean="0"/>
              <a:t>3</a:t>
            </a:fld>
            <a:endParaRPr lang="en-US"/>
          </a:p>
        </p:txBody>
      </p:sp>
    </p:spTree>
    <p:extLst>
      <p:ext uri="{BB962C8B-B14F-4D97-AF65-F5344CB8AC3E}">
        <p14:creationId xmlns:p14="http://schemas.microsoft.com/office/powerpoint/2010/main" val="1857152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9324" y="1109815"/>
            <a:ext cx="8534249" cy="863954"/>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GB" sz="1600" dirty="0"/>
          </a:p>
          <a:p>
            <a:pPr marL="1257300" lvl="2" indent="-342900">
              <a:lnSpc>
                <a:spcPct val="150000"/>
              </a:lnSpc>
              <a:buClr>
                <a:srgbClr val="9BAF04"/>
              </a:buClr>
              <a:buFont typeface="Arial" panose="020B0604020202020204" pitchFamily="34" charset="0"/>
              <a:buChar char="•"/>
            </a:pPr>
            <a:endParaRPr lang="en-GB" sz="1200" dirty="0">
              <a:solidFill>
                <a:srgbClr val="595959"/>
              </a:solidFill>
            </a:endParaRPr>
          </a:p>
          <a:p>
            <a:pPr marL="1257300" lvl="2" indent="-342900">
              <a:lnSpc>
                <a:spcPct val="150000"/>
              </a:lnSpc>
              <a:spcAft>
                <a:spcPts val="1200"/>
              </a:spcAft>
              <a:buClr>
                <a:srgbClr val="9BAF04"/>
              </a:buClr>
              <a:buFont typeface="Arial" panose="020B0604020202020204" pitchFamily="34" charset="0"/>
              <a:buChar char="•"/>
            </a:pPr>
            <a:endParaRPr lang="en-GB" sz="1200" dirty="0">
              <a:solidFill>
                <a:srgbClr val="595959"/>
              </a:solidFill>
            </a:endParaRPr>
          </a:p>
        </p:txBody>
      </p:sp>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490632" y="520018"/>
            <a:ext cx="7722491"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2. Reorganization of GitHub</a:t>
            </a:r>
          </a:p>
        </p:txBody>
      </p:sp>
      <p:sp>
        <p:nvSpPr>
          <p:cNvPr id="2" name="Slide Number Placeholder 1"/>
          <p:cNvSpPr>
            <a:spLocks noGrp="1"/>
          </p:cNvSpPr>
          <p:nvPr>
            <p:ph type="sldNum" sz="quarter" idx="12"/>
          </p:nvPr>
        </p:nvSpPr>
        <p:spPr/>
        <p:txBody>
          <a:bodyPr/>
          <a:lstStyle/>
          <a:p>
            <a:fld id="{391B6FEC-58CB-4640-8F27-5DA0DEFEFAB6}" type="slidenum">
              <a:rPr lang="en-US" smtClean="0"/>
              <a:t>4</a:t>
            </a:fld>
            <a:endParaRPr lang="en-US"/>
          </a:p>
        </p:txBody>
      </p:sp>
      <p:sp>
        <p:nvSpPr>
          <p:cNvPr id="9" name="TextBox 22">
            <a:extLst>
              <a:ext uri="{FF2B5EF4-FFF2-40B4-BE49-F238E27FC236}">
                <a16:creationId xmlns:a16="http://schemas.microsoft.com/office/drawing/2014/main" id="{1B4868DF-DBDF-4017-87DA-5646557C44F2}"/>
              </a:ext>
            </a:extLst>
          </p:cNvPr>
          <p:cNvSpPr txBox="1"/>
          <p:nvPr/>
        </p:nvSpPr>
        <p:spPr>
          <a:xfrm>
            <a:off x="300444" y="1139311"/>
            <a:ext cx="8534249" cy="1077218"/>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GB" sz="1600" dirty="0"/>
          </a:p>
          <a:p>
            <a:pPr marL="742950" lvl="1" indent="-285750" algn="just">
              <a:buClr>
                <a:srgbClr val="9BAF04"/>
              </a:buClr>
              <a:buFont typeface="Wingdings" panose="05000000000000000000" pitchFamily="2" charset="2"/>
              <a:buChar char="v"/>
            </a:pPr>
            <a:r>
              <a:rPr lang="en-GB" sz="1600" dirty="0"/>
              <a:t>Harmonised GitHub repositories</a:t>
            </a:r>
          </a:p>
          <a:p>
            <a:pPr marL="742950" lvl="1" indent="-285750" algn="just">
              <a:buClr>
                <a:srgbClr val="9BAF04"/>
              </a:buClr>
              <a:buFont typeface="Wingdings" panose="05000000000000000000" pitchFamily="2" charset="2"/>
              <a:buChar char="v"/>
            </a:pPr>
            <a:endParaRPr lang="en-GB" sz="1600" dirty="0"/>
          </a:p>
          <a:p>
            <a:pPr marL="742950" lvl="1" indent="-285750" algn="just">
              <a:buClr>
                <a:srgbClr val="9BAF04"/>
              </a:buClr>
              <a:buFont typeface="Wingdings" panose="05000000000000000000" pitchFamily="2" charset="2"/>
              <a:buChar char="v"/>
            </a:pPr>
            <a:r>
              <a:rPr lang="en-US" sz="1600" dirty="0"/>
              <a:t>Current and new approaches to GitHub usage:</a:t>
            </a:r>
            <a:endParaRPr lang="en-GB" sz="1600" dirty="0"/>
          </a:p>
        </p:txBody>
      </p:sp>
      <p:graphicFrame>
        <p:nvGraphicFramePr>
          <p:cNvPr id="10" name="Table 5">
            <a:extLst>
              <a:ext uri="{FF2B5EF4-FFF2-40B4-BE49-F238E27FC236}">
                <a16:creationId xmlns:a16="http://schemas.microsoft.com/office/drawing/2014/main" id="{A4B46319-C198-4717-B08D-5C29782209F0}"/>
              </a:ext>
            </a:extLst>
          </p:cNvPr>
          <p:cNvGraphicFramePr>
            <a:graphicFrameLocks/>
          </p:cNvGraphicFramePr>
          <p:nvPr>
            <p:extLst>
              <p:ext uri="{D42A27DB-BD31-4B8C-83A1-F6EECF244321}">
                <p14:modId xmlns:p14="http://schemas.microsoft.com/office/powerpoint/2010/main" val="3941482257"/>
              </p:ext>
            </p:extLst>
          </p:nvPr>
        </p:nvGraphicFramePr>
        <p:xfrm>
          <a:off x="300444" y="2454506"/>
          <a:ext cx="8636380" cy="2666999"/>
        </p:xfrm>
        <a:graphic>
          <a:graphicData uri="http://schemas.openxmlformats.org/drawingml/2006/table">
            <a:tbl>
              <a:tblPr firstRow="1" bandRow="1">
                <a:tableStyleId>{5C22544A-7EE6-4342-B048-85BDC9FD1C3A}</a:tableStyleId>
              </a:tblPr>
              <a:tblGrid>
                <a:gridCol w="1838015">
                  <a:extLst>
                    <a:ext uri="{9D8B030D-6E8A-4147-A177-3AD203B41FA5}">
                      <a16:colId xmlns:a16="http://schemas.microsoft.com/office/drawing/2014/main" val="2015595955"/>
                    </a:ext>
                  </a:extLst>
                </a:gridCol>
                <a:gridCol w="3511826">
                  <a:extLst>
                    <a:ext uri="{9D8B030D-6E8A-4147-A177-3AD203B41FA5}">
                      <a16:colId xmlns:a16="http://schemas.microsoft.com/office/drawing/2014/main" val="3113809820"/>
                    </a:ext>
                  </a:extLst>
                </a:gridCol>
                <a:gridCol w="3286539">
                  <a:extLst>
                    <a:ext uri="{9D8B030D-6E8A-4147-A177-3AD203B41FA5}">
                      <a16:colId xmlns:a16="http://schemas.microsoft.com/office/drawing/2014/main" val="1774753773"/>
                    </a:ext>
                  </a:extLst>
                </a:gridCol>
              </a:tblGrid>
              <a:tr h="370840">
                <a:tc>
                  <a:txBody>
                    <a:bodyPr/>
                    <a:lstStyle/>
                    <a:p>
                      <a:pPr marL="0" algn="ctr" defTabSz="914400" rtl="0" eaLnBrk="1" latinLnBrk="0" hangingPunct="1">
                        <a:spcBef>
                          <a:spcPts val="300"/>
                        </a:spcBef>
                        <a:spcAft>
                          <a:spcPts val="300"/>
                        </a:spcAft>
                      </a:pPr>
                      <a:endParaRPr lang="en-GB" sz="1400" b="1" kern="1200" dirty="0">
                        <a:solidFill>
                          <a:schemeClr val="bg1"/>
                        </a:solidFill>
                        <a:effectLst/>
                        <a:latin typeface="Segoe UI" panose="020B0502040204020203" pitchFamily="34" charset="0"/>
                        <a:cs typeface="+mn-cs"/>
                      </a:endParaRPr>
                    </a:p>
                  </a:txBody>
                  <a:tcPr/>
                </a:tc>
                <a:tc>
                  <a:txBody>
                    <a:bodyPr/>
                    <a:lstStyle/>
                    <a:p>
                      <a:pPr marL="0" algn="ctr" defTabSz="914400" rtl="0" eaLnBrk="1" latinLnBrk="0" hangingPunct="1">
                        <a:spcBef>
                          <a:spcPts val="300"/>
                        </a:spcBef>
                        <a:spcAft>
                          <a:spcPts val="300"/>
                        </a:spcAft>
                      </a:pPr>
                      <a:r>
                        <a:rPr lang="en-GB" sz="1400" b="1" kern="1200" dirty="0">
                          <a:solidFill>
                            <a:schemeClr val="bg1"/>
                          </a:solidFill>
                          <a:effectLst/>
                          <a:latin typeface="Segoe UI" panose="020B0502040204020203" pitchFamily="34" charset="0"/>
                          <a:cs typeface="+mn-cs"/>
                        </a:rPr>
                        <a:t>Present</a:t>
                      </a:r>
                    </a:p>
                  </a:txBody>
                  <a:tcPr/>
                </a:tc>
                <a:tc>
                  <a:txBody>
                    <a:bodyPr/>
                    <a:lstStyle/>
                    <a:p>
                      <a:pPr marL="0" lvl="0" algn="ctr" defTabSz="914400" rtl="0" eaLnBrk="1" latinLnBrk="0" hangingPunct="1">
                        <a:spcBef>
                          <a:spcPts val="300"/>
                        </a:spcBef>
                        <a:spcAft>
                          <a:spcPts val="300"/>
                        </a:spcAft>
                        <a:buNone/>
                      </a:pPr>
                      <a:r>
                        <a:rPr lang="en-GB" sz="1400" b="1" kern="1200" dirty="0">
                          <a:solidFill>
                            <a:schemeClr val="bg1"/>
                          </a:solidFill>
                          <a:effectLst/>
                          <a:latin typeface="Segoe UI" panose="020B0502040204020203" pitchFamily="34" charset="0"/>
                          <a:cs typeface="+mn-cs"/>
                        </a:rPr>
                        <a:t>Future</a:t>
                      </a:r>
                    </a:p>
                  </a:txBody>
                  <a:tcPr/>
                </a:tc>
                <a:extLst>
                  <a:ext uri="{0D108BD9-81ED-4DB2-BD59-A6C34878D82A}">
                    <a16:rowId xmlns:a16="http://schemas.microsoft.com/office/drawing/2014/main" val="1282937601"/>
                  </a:ext>
                </a:extLst>
              </a:tr>
              <a:tr h="370839">
                <a:tc>
                  <a:txBody>
                    <a:bodyPr/>
                    <a:lstStyle/>
                    <a:p>
                      <a:pPr marL="0" lvl="0" algn="l" defTabSz="914400" rtl="0" eaLnBrk="1" latinLnBrk="0" hangingPunct="1">
                        <a:spcBef>
                          <a:spcPts val="300"/>
                        </a:spcBef>
                        <a:spcAft>
                          <a:spcPts val="300"/>
                        </a:spcAft>
                        <a:buNone/>
                      </a:pPr>
                      <a:r>
                        <a:rPr lang="en-GB" sz="1400" kern="1200" dirty="0">
                          <a:solidFill>
                            <a:srgbClr val="1F497D"/>
                          </a:solidFill>
                          <a:effectLst/>
                          <a:latin typeface="Segoe UI" panose="020B0502040204020203" pitchFamily="34" charset="0"/>
                          <a:cs typeface="+mn-cs"/>
                        </a:rPr>
                        <a:t>Organisation </a:t>
                      </a:r>
                    </a:p>
                  </a:txBody>
                  <a:tcPr/>
                </a:tc>
                <a:tc>
                  <a:txBody>
                    <a:bodyPr/>
                    <a:lstStyle/>
                    <a:p>
                      <a:pPr marL="0" lvl="0" algn="l" defTabSz="914400" rtl="0" eaLnBrk="1" latinLnBrk="0" hangingPunct="1">
                        <a:spcBef>
                          <a:spcPts val="300"/>
                        </a:spcBef>
                        <a:spcAft>
                          <a:spcPts val="300"/>
                        </a:spcAft>
                        <a:buNone/>
                      </a:pPr>
                      <a:r>
                        <a:rPr lang="en-GB" sz="1400" kern="1200" dirty="0">
                          <a:solidFill>
                            <a:srgbClr val="1F497D"/>
                          </a:solidFill>
                          <a:effectLst/>
                          <a:latin typeface="Segoe UI" panose="020B0502040204020203" pitchFamily="34" charset="0"/>
                          <a:cs typeface="+mn-cs"/>
                        </a:rPr>
                        <a:t>Master branch + one version per branch </a:t>
                      </a:r>
                    </a:p>
                  </a:txBody>
                  <a:tcPr/>
                </a:tc>
                <a:tc>
                  <a:txBody>
                    <a:bodyPr/>
                    <a:lstStyle/>
                    <a:p>
                      <a:pPr marL="0" lvl="0" algn="l" defTabSz="914400" rtl="0" eaLnBrk="1" latinLnBrk="0" hangingPunct="1">
                        <a:spcBef>
                          <a:spcPts val="300"/>
                        </a:spcBef>
                        <a:spcAft>
                          <a:spcPts val="300"/>
                        </a:spcAft>
                        <a:buNone/>
                      </a:pPr>
                      <a:r>
                        <a:rPr lang="en-GB" sz="1400" kern="1200" dirty="0">
                          <a:solidFill>
                            <a:srgbClr val="1F497D"/>
                          </a:solidFill>
                          <a:effectLst/>
                          <a:latin typeface="Segoe UI" panose="020B0502040204020203" pitchFamily="34" charset="0"/>
                          <a:cs typeface="+mn-cs"/>
                        </a:rPr>
                        <a:t>Master branch + one version per tag</a:t>
                      </a:r>
                    </a:p>
                  </a:txBody>
                  <a:tcPr/>
                </a:tc>
                <a:extLst>
                  <a:ext uri="{0D108BD9-81ED-4DB2-BD59-A6C34878D82A}">
                    <a16:rowId xmlns:a16="http://schemas.microsoft.com/office/drawing/2014/main" val="89416816"/>
                  </a:ext>
                </a:extLst>
              </a:tr>
              <a:tr h="370840">
                <a:tc>
                  <a:txBody>
                    <a:bodyPr/>
                    <a:lstStyle/>
                    <a:p>
                      <a:pPr marL="0" algn="l" defTabSz="914400" rtl="0" eaLnBrk="1" latinLnBrk="0" hangingPunct="1">
                        <a:spcBef>
                          <a:spcPts val="300"/>
                        </a:spcBef>
                        <a:spcAft>
                          <a:spcPts val="300"/>
                        </a:spcAft>
                      </a:pPr>
                      <a:r>
                        <a:rPr lang="en-GB" sz="1400" kern="1200" dirty="0">
                          <a:solidFill>
                            <a:srgbClr val="1F497D"/>
                          </a:solidFill>
                          <a:effectLst/>
                          <a:latin typeface="Segoe UI" panose="020B0502040204020203" pitchFamily="34" charset="0"/>
                          <a:cs typeface="+mn-cs"/>
                        </a:rPr>
                        <a:t>Access a released version</a:t>
                      </a:r>
                    </a:p>
                  </a:txBody>
                  <a:tcPr/>
                </a:tc>
                <a:tc>
                  <a:txBody>
                    <a:bodyPr/>
                    <a:lstStyle/>
                    <a:p>
                      <a:pPr marL="0" lvl="0" algn="l" defTabSz="914400" rtl="0" eaLnBrk="1" latinLnBrk="0" hangingPunct="1">
                        <a:spcBef>
                          <a:spcPts val="300"/>
                        </a:spcBef>
                        <a:spcAft>
                          <a:spcPts val="300"/>
                        </a:spcAft>
                        <a:buNone/>
                      </a:pPr>
                      <a:r>
                        <a:rPr lang="en-GB" sz="1400" kern="1200" dirty="0">
                          <a:solidFill>
                            <a:srgbClr val="1F497D"/>
                          </a:solidFill>
                          <a:effectLst/>
                          <a:latin typeface="Segoe UI" panose="020B0502040204020203" pitchFamily="34" charset="0"/>
                          <a:cs typeface="+mn-cs"/>
                        </a:rPr>
                        <a:t>Specific (released) version </a:t>
                      </a:r>
                      <a:r>
                        <a:rPr lang="en-GB" sz="1400" b="1" kern="1200" dirty="0">
                          <a:solidFill>
                            <a:srgbClr val="1F497D"/>
                          </a:solidFill>
                          <a:effectLst/>
                          <a:latin typeface="Segoe UI" panose="020B0502040204020203" pitchFamily="34" charset="0"/>
                          <a:cs typeface="+mn-cs"/>
                        </a:rPr>
                        <a:t>branch</a:t>
                      </a:r>
                    </a:p>
                  </a:txBody>
                  <a:tcPr/>
                </a:tc>
                <a:tc>
                  <a:txBody>
                    <a:bodyPr/>
                    <a:lstStyle/>
                    <a:p>
                      <a:pPr marL="0" algn="l" defTabSz="914400" rtl="0" eaLnBrk="1" latinLnBrk="0" hangingPunct="1">
                        <a:spcBef>
                          <a:spcPts val="300"/>
                        </a:spcBef>
                        <a:spcAft>
                          <a:spcPts val="300"/>
                        </a:spcAft>
                      </a:pPr>
                      <a:r>
                        <a:rPr lang="en-GB" sz="1400" kern="1200" dirty="0">
                          <a:solidFill>
                            <a:srgbClr val="1F497D"/>
                          </a:solidFill>
                          <a:effectLst/>
                          <a:latin typeface="Segoe UI" panose="020B0502040204020203" pitchFamily="34" charset="0"/>
                          <a:cs typeface="+mn-cs"/>
                        </a:rPr>
                        <a:t>Specific version release </a:t>
                      </a:r>
                      <a:r>
                        <a:rPr lang="en-GB" sz="1400" b="1" kern="1200" dirty="0">
                          <a:solidFill>
                            <a:srgbClr val="1F497D"/>
                          </a:solidFill>
                          <a:effectLst/>
                          <a:latin typeface="Segoe UI" panose="020B0502040204020203" pitchFamily="34" charset="0"/>
                          <a:cs typeface="+mn-cs"/>
                        </a:rPr>
                        <a:t>tag</a:t>
                      </a:r>
                    </a:p>
                  </a:txBody>
                  <a:tcPr/>
                </a:tc>
                <a:extLst>
                  <a:ext uri="{0D108BD9-81ED-4DB2-BD59-A6C34878D82A}">
                    <a16:rowId xmlns:a16="http://schemas.microsoft.com/office/drawing/2014/main" val="3841135056"/>
                  </a:ext>
                </a:extLst>
              </a:tr>
              <a:tr h="370839">
                <a:tc>
                  <a:txBody>
                    <a:bodyPr/>
                    <a:lstStyle/>
                    <a:p>
                      <a:pPr marL="0" lvl="0" algn="l" defTabSz="914400" rtl="0" eaLnBrk="1" latinLnBrk="0" hangingPunct="1">
                        <a:spcBef>
                          <a:spcPts val="300"/>
                        </a:spcBef>
                        <a:spcAft>
                          <a:spcPts val="300"/>
                        </a:spcAft>
                        <a:buNone/>
                      </a:pPr>
                      <a:r>
                        <a:rPr lang="en-GB" sz="1400" kern="1200" dirty="0">
                          <a:solidFill>
                            <a:srgbClr val="1F497D"/>
                          </a:solidFill>
                          <a:effectLst/>
                          <a:latin typeface="Segoe UI" panose="020B0502040204020203" pitchFamily="34" charset="0"/>
                          <a:cs typeface="+mn-cs"/>
                        </a:rPr>
                        <a:t>Access a developing version</a:t>
                      </a:r>
                    </a:p>
                  </a:txBody>
                  <a:tcPr/>
                </a:tc>
                <a:tc>
                  <a:txBody>
                    <a:bodyPr/>
                    <a:lstStyle/>
                    <a:p>
                      <a:pPr marL="0" lvl="0" algn="l" defTabSz="914400" rtl="0" eaLnBrk="1" latinLnBrk="0" hangingPunct="1">
                        <a:lnSpc>
                          <a:spcPct val="100000"/>
                        </a:lnSpc>
                        <a:spcBef>
                          <a:spcPts val="300"/>
                        </a:spcBef>
                        <a:spcAft>
                          <a:spcPts val="300"/>
                        </a:spcAft>
                        <a:buNone/>
                      </a:pPr>
                      <a:r>
                        <a:rPr lang="en-GB" sz="1400" kern="1200" noProof="0" dirty="0">
                          <a:solidFill>
                            <a:srgbClr val="1F497D"/>
                          </a:solidFill>
                          <a:effectLst/>
                          <a:latin typeface="Segoe UI" panose="020B0502040204020203" pitchFamily="34" charset="0"/>
                          <a:cs typeface="+mn-cs"/>
                        </a:rPr>
                        <a:t>Specific (upcoming) version </a:t>
                      </a:r>
                      <a:r>
                        <a:rPr lang="en-GB" sz="1400" b="1" kern="1200" noProof="0" dirty="0">
                          <a:solidFill>
                            <a:srgbClr val="1F497D"/>
                          </a:solidFill>
                          <a:effectLst/>
                          <a:latin typeface="Segoe UI" panose="020B0502040204020203" pitchFamily="34" charset="0"/>
                          <a:cs typeface="+mn-cs"/>
                        </a:rPr>
                        <a:t>branch</a:t>
                      </a:r>
                    </a:p>
                  </a:txBody>
                  <a:tcPr/>
                </a:tc>
                <a:tc>
                  <a:txBody>
                    <a:bodyPr/>
                    <a:lstStyle/>
                    <a:p>
                      <a:pPr marL="0" lvl="0" algn="l" defTabSz="914400" rtl="0" eaLnBrk="1" latinLnBrk="0" hangingPunct="1">
                        <a:spcBef>
                          <a:spcPts val="300"/>
                        </a:spcBef>
                        <a:spcAft>
                          <a:spcPts val="300"/>
                        </a:spcAft>
                        <a:buNone/>
                      </a:pPr>
                      <a:r>
                        <a:rPr lang="en-GB" sz="1400" b="1" kern="1200" dirty="0">
                          <a:solidFill>
                            <a:srgbClr val="1F497D"/>
                          </a:solidFill>
                          <a:effectLst/>
                          <a:latin typeface="Segoe UI" panose="020B0502040204020203" pitchFamily="34" charset="0"/>
                          <a:cs typeface="+mn-cs"/>
                        </a:rPr>
                        <a:t>Master branch </a:t>
                      </a:r>
                      <a:r>
                        <a:rPr lang="en-GB" sz="1400" kern="1200" dirty="0">
                          <a:solidFill>
                            <a:srgbClr val="1F497D"/>
                          </a:solidFill>
                          <a:effectLst/>
                          <a:latin typeface="Segoe UI" panose="020B0502040204020203" pitchFamily="34" charset="0"/>
                          <a:cs typeface="+mn-cs"/>
                        </a:rPr>
                        <a:t>(or a feature/xxx branch)</a:t>
                      </a:r>
                    </a:p>
                  </a:txBody>
                  <a:tcPr/>
                </a:tc>
                <a:extLst>
                  <a:ext uri="{0D108BD9-81ED-4DB2-BD59-A6C34878D82A}">
                    <a16:rowId xmlns:a16="http://schemas.microsoft.com/office/drawing/2014/main" val="1520739023"/>
                  </a:ext>
                </a:extLst>
              </a:tr>
              <a:tr h="370840">
                <a:tc>
                  <a:txBody>
                    <a:bodyPr/>
                    <a:lstStyle/>
                    <a:p>
                      <a:pPr marL="0" algn="l" defTabSz="914400" rtl="0" eaLnBrk="1" latinLnBrk="0" hangingPunct="1">
                        <a:spcBef>
                          <a:spcPts val="300"/>
                        </a:spcBef>
                        <a:spcAft>
                          <a:spcPts val="300"/>
                        </a:spcAft>
                      </a:pPr>
                      <a:r>
                        <a:rPr lang="en-GB" sz="1400" kern="1200" dirty="0">
                          <a:solidFill>
                            <a:srgbClr val="1F497D"/>
                          </a:solidFill>
                          <a:effectLst/>
                          <a:latin typeface="Segoe UI" panose="020B0502040204020203" pitchFamily="34" charset="0"/>
                          <a:cs typeface="+mn-cs"/>
                        </a:rPr>
                        <a:t>Bug-fixing</a:t>
                      </a:r>
                    </a:p>
                  </a:txBody>
                  <a:tcPr/>
                </a:tc>
                <a:tc>
                  <a:txBody>
                    <a:bodyPr/>
                    <a:lstStyle/>
                    <a:p>
                      <a:pPr marL="0" algn="l" defTabSz="914400" rtl="0" eaLnBrk="1" latinLnBrk="0" hangingPunct="1">
                        <a:spcBef>
                          <a:spcPts val="300"/>
                        </a:spcBef>
                        <a:spcAft>
                          <a:spcPts val="300"/>
                        </a:spcAft>
                      </a:pPr>
                      <a:r>
                        <a:rPr lang="en-GB" sz="1400" kern="1200" dirty="0">
                          <a:solidFill>
                            <a:srgbClr val="1F497D"/>
                          </a:solidFill>
                          <a:effectLst/>
                          <a:latin typeface="Segoe UI" panose="020B0502040204020203" pitchFamily="34" charset="0"/>
                          <a:cs typeface="+mn-cs"/>
                        </a:rPr>
                        <a:t>Possible for </a:t>
                      </a:r>
                      <a:r>
                        <a:rPr lang="en-GB" sz="1400" b="1" kern="1200" dirty="0">
                          <a:solidFill>
                            <a:srgbClr val="1F497D"/>
                          </a:solidFill>
                          <a:effectLst/>
                          <a:latin typeface="Segoe UI" panose="020B0502040204020203" pitchFamily="34" charset="0"/>
                          <a:cs typeface="+mn-cs"/>
                        </a:rPr>
                        <a:t>any</a:t>
                      </a:r>
                      <a:r>
                        <a:rPr lang="en-GB" sz="1400" kern="1200" dirty="0">
                          <a:solidFill>
                            <a:srgbClr val="1F497D"/>
                          </a:solidFill>
                          <a:effectLst/>
                          <a:latin typeface="Segoe UI" panose="020B0502040204020203" pitchFamily="34" charset="0"/>
                          <a:cs typeface="+mn-cs"/>
                        </a:rPr>
                        <a:t> version </a:t>
                      </a:r>
                      <a:r>
                        <a:rPr lang="en-GB" sz="1400" b="1" kern="1200" dirty="0">
                          <a:solidFill>
                            <a:srgbClr val="1F497D"/>
                          </a:solidFill>
                          <a:effectLst/>
                          <a:latin typeface="Segoe UI" panose="020B0502040204020203" pitchFamily="34" charset="0"/>
                          <a:cs typeface="+mn-cs"/>
                        </a:rPr>
                        <a:t>branch</a:t>
                      </a:r>
                    </a:p>
                  </a:txBody>
                  <a:tcPr/>
                </a:tc>
                <a:tc>
                  <a:txBody>
                    <a:bodyPr/>
                    <a:lstStyle/>
                    <a:p>
                      <a:pPr marL="0" lvl="0" algn="l" defTabSz="914400" rtl="0" eaLnBrk="1" latinLnBrk="0" hangingPunct="1">
                        <a:spcBef>
                          <a:spcPts val="300"/>
                        </a:spcBef>
                        <a:spcAft>
                          <a:spcPts val="300"/>
                        </a:spcAft>
                        <a:buNone/>
                      </a:pPr>
                      <a:r>
                        <a:rPr lang="en-GB" sz="1400" kern="1200" dirty="0">
                          <a:solidFill>
                            <a:srgbClr val="1F497D"/>
                          </a:solidFill>
                          <a:effectLst/>
                          <a:latin typeface="Segoe UI" panose="020B0502040204020203" pitchFamily="34" charset="0"/>
                          <a:cs typeface="+mn-cs"/>
                        </a:rPr>
                        <a:t>Possible for </a:t>
                      </a:r>
                      <a:r>
                        <a:rPr lang="en-GB" sz="1400" b="1" kern="1200" dirty="0">
                          <a:solidFill>
                            <a:srgbClr val="1F497D"/>
                          </a:solidFill>
                          <a:effectLst/>
                          <a:latin typeface="Segoe UI" panose="020B0502040204020203" pitchFamily="34" charset="0"/>
                          <a:cs typeface="+mn-cs"/>
                        </a:rPr>
                        <a:t>any</a:t>
                      </a:r>
                      <a:r>
                        <a:rPr lang="en-GB" sz="1400" kern="1200" dirty="0">
                          <a:solidFill>
                            <a:srgbClr val="1F497D"/>
                          </a:solidFill>
                          <a:effectLst/>
                          <a:latin typeface="Segoe UI" panose="020B0502040204020203" pitchFamily="34" charset="0"/>
                          <a:cs typeface="+mn-cs"/>
                        </a:rPr>
                        <a:t> version </a:t>
                      </a:r>
                      <a:r>
                        <a:rPr lang="en-GB" sz="1400" b="1" kern="1200" dirty="0">
                          <a:solidFill>
                            <a:srgbClr val="1F497D"/>
                          </a:solidFill>
                          <a:effectLst/>
                          <a:latin typeface="Segoe UI" panose="020B0502040204020203" pitchFamily="34" charset="0"/>
                          <a:cs typeface="+mn-cs"/>
                        </a:rPr>
                        <a:t>tag</a:t>
                      </a:r>
                    </a:p>
                  </a:txBody>
                  <a:tcPr/>
                </a:tc>
                <a:extLst>
                  <a:ext uri="{0D108BD9-81ED-4DB2-BD59-A6C34878D82A}">
                    <a16:rowId xmlns:a16="http://schemas.microsoft.com/office/drawing/2014/main" val="2455227633"/>
                  </a:ext>
                </a:extLst>
              </a:tr>
              <a:tr h="370840">
                <a:tc>
                  <a:txBody>
                    <a:bodyPr/>
                    <a:lstStyle/>
                    <a:p>
                      <a:pPr marL="0" algn="l" defTabSz="914400" rtl="0" eaLnBrk="1" latinLnBrk="0" hangingPunct="1">
                        <a:spcBef>
                          <a:spcPts val="300"/>
                        </a:spcBef>
                        <a:spcAft>
                          <a:spcPts val="300"/>
                        </a:spcAft>
                      </a:pPr>
                      <a:r>
                        <a:rPr lang="en-GB" sz="1400" kern="1200" dirty="0">
                          <a:solidFill>
                            <a:srgbClr val="1F497D"/>
                          </a:solidFill>
                          <a:effectLst/>
                          <a:latin typeface="Segoe UI" panose="020B0502040204020203" pitchFamily="34" charset="0"/>
                          <a:cs typeface="+mn-cs"/>
                        </a:rPr>
                        <a:t>Evolution</a:t>
                      </a:r>
                    </a:p>
                  </a:txBody>
                  <a:tcPr/>
                </a:tc>
                <a:tc>
                  <a:txBody>
                    <a:bodyPr/>
                    <a:lstStyle/>
                    <a:p>
                      <a:pPr marL="0" algn="l" defTabSz="914400" rtl="0" eaLnBrk="1" latinLnBrk="0" hangingPunct="1">
                        <a:spcBef>
                          <a:spcPts val="300"/>
                        </a:spcBef>
                        <a:spcAft>
                          <a:spcPts val="300"/>
                        </a:spcAft>
                      </a:pPr>
                      <a:r>
                        <a:rPr lang="en-GB" sz="1400" kern="1200" dirty="0">
                          <a:solidFill>
                            <a:srgbClr val="1F497D"/>
                          </a:solidFill>
                          <a:effectLst/>
                          <a:latin typeface="Segoe UI" panose="020B0502040204020203" pitchFamily="34" charset="0"/>
                          <a:cs typeface="+mn-cs"/>
                        </a:rPr>
                        <a:t>Possible for </a:t>
                      </a:r>
                      <a:r>
                        <a:rPr lang="en-GB" sz="1400" b="1" kern="1200" dirty="0">
                          <a:solidFill>
                            <a:srgbClr val="1F497D"/>
                          </a:solidFill>
                          <a:effectLst/>
                          <a:latin typeface="Segoe UI" panose="020B0502040204020203" pitchFamily="34" charset="0"/>
                          <a:cs typeface="+mn-cs"/>
                        </a:rPr>
                        <a:t>any</a:t>
                      </a:r>
                      <a:r>
                        <a:rPr lang="en-GB" sz="1400" kern="1200" dirty="0">
                          <a:solidFill>
                            <a:srgbClr val="1F497D"/>
                          </a:solidFill>
                          <a:effectLst/>
                          <a:latin typeface="Segoe UI" panose="020B0502040204020203" pitchFamily="34" charset="0"/>
                          <a:cs typeface="+mn-cs"/>
                        </a:rPr>
                        <a:t> version </a:t>
                      </a:r>
                      <a:r>
                        <a:rPr lang="en-GB" sz="1400" b="1" kern="1200" dirty="0">
                          <a:solidFill>
                            <a:srgbClr val="1F497D"/>
                          </a:solidFill>
                          <a:effectLst/>
                          <a:latin typeface="Segoe UI" panose="020B0502040204020203" pitchFamily="34" charset="0"/>
                          <a:cs typeface="+mn-cs"/>
                        </a:rPr>
                        <a:t>branch</a:t>
                      </a:r>
                      <a:r>
                        <a:rPr lang="en-GB" sz="1400" kern="1200" dirty="0">
                          <a:solidFill>
                            <a:srgbClr val="1F497D"/>
                          </a:solidFill>
                          <a:effectLst/>
                          <a:latin typeface="Segoe UI" panose="020B0502040204020203" pitchFamily="34" charset="0"/>
                          <a:cs typeface="+mn-cs"/>
                        </a:rPr>
                        <a:t> (past, current or upcoming)</a:t>
                      </a:r>
                      <a:endParaRPr lang="en-US" sz="1400" kern="1200" dirty="0">
                        <a:solidFill>
                          <a:srgbClr val="1F497D"/>
                        </a:solidFill>
                        <a:effectLst/>
                        <a:latin typeface="Segoe UI" panose="020B0502040204020203" pitchFamily="34" charset="0"/>
                        <a:cs typeface="+mn-cs"/>
                      </a:endParaRPr>
                    </a:p>
                  </a:txBody>
                  <a:tcPr/>
                </a:tc>
                <a:tc>
                  <a:txBody>
                    <a:bodyPr/>
                    <a:lstStyle/>
                    <a:p>
                      <a:pPr marL="0" lvl="0" algn="l" defTabSz="914400" rtl="0" eaLnBrk="1" latinLnBrk="0" hangingPunct="1">
                        <a:spcBef>
                          <a:spcPts val="300"/>
                        </a:spcBef>
                        <a:spcAft>
                          <a:spcPts val="300"/>
                        </a:spcAft>
                        <a:buNone/>
                      </a:pPr>
                      <a:r>
                        <a:rPr lang="en-GB" sz="1400" kern="1200" noProof="0" dirty="0">
                          <a:solidFill>
                            <a:srgbClr val="1F497D"/>
                          </a:solidFill>
                          <a:effectLst/>
                          <a:latin typeface="Segoe UI" panose="020B0502040204020203" pitchFamily="34" charset="0"/>
                          <a:cs typeface="+mn-cs"/>
                        </a:rPr>
                        <a:t>Possible for </a:t>
                      </a:r>
                      <a:r>
                        <a:rPr lang="en-GB" sz="1400" b="1" kern="1200" noProof="0" dirty="0">
                          <a:solidFill>
                            <a:srgbClr val="1F497D"/>
                          </a:solidFill>
                          <a:effectLst/>
                          <a:latin typeface="Segoe UI" panose="020B0502040204020203" pitchFamily="34" charset="0"/>
                          <a:cs typeface="+mn-cs"/>
                        </a:rPr>
                        <a:t>upcoming</a:t>
                      </a:r>
                      <a:r>
                        <a:rPr lang="en-GB" sz="1400" kern="1200" noProof="0" dirty="0">
                          <a:solidFill>
                            <a:srgbClr val="1F497D"/>
                          </a:solidFill>
                          <a:effectLst/>
                          <a:latin typeface="Segoe UI" panose="020B0502040204020203" pitchFamily="34" charset="0"/>
                          <a:cs typeface="+mn-cs"/>
                        </a:rPr>
                        <a:t> versions only</a:t>
                      </a:r>
                    </a:p>
                  </a:txBody>
                  <a:tcPr/>
                </a:tc>
                <a:extLst>
                  <a:ext uri="{0D108BD9-81ED-4DB2-BD59-A6C34878D82A}">
                    <a16:rowId xmlns:a16="http://schemas.microsoft.com/office/drawing/2014/main" val="3506396671"/>
                  </a:ext>
                </a:extLst>
              </a:tr>
            </a:tbl>
          </a:graphicData>
        </a:graphic>
      </p:graphicFrame>
    </p:spTree>
    <p:extLst>
      <p:ext uri="{BB962C8B-B14F-4D97-AF65-F5344CB8AC3E}">
        <p14:creationId xmlns:p14="http://schemas.microsoft.com/office/powerpoint/2010/main" val="1941845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9324" y="1109815"/>
            <a:ext cx="8534249" cy="863954"/>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GB" sz="1600" dirty="0"/>
          </a:p>
          <a:p>
            <a:pPr marL="1257300" lvl="2" indent="-342900">
              <a:lnSpc>
                <a:spcPct val="150000"/>
              </a:lnSpc>
              <a:buClr>
                <a:srgbClr val="9BAF04"/>
              </a:buClr>
              <a:buFont typeface="Arial" panose="020B0604020202020204" pitchFamily="34" charset="0"/>
              <a:buChar char="•"/>
            </a:pPr>
            <a:endParaRPr lang="en-GB" sz="1200" dirty="0">
              <a:solidFill>
                <a:srgbClr val="595959"/>
              </a:solidFill>
            </a:endParaRPr>
          </a:p>
          <a:p>
            <a:pPr marL="1257300" lvl="2" indent="-342900">
              <a:lnSpc>
                <a:spcPct val="150000"/>
              </a:lnSpc>
              <a:spcAft>
                <a:spcPts val="1200"/>
              </a:spcAft>
              <a:buClr>
                <a:srgbClr val="9BAF04"/>
              </a:buClr>
              <a:buFont typeface="Arial" panose="020B0604020202020204" pitchFamily="34" charset="0"/>
              <a:buChar char="•"/>
            </a:pPr>
            <a:endParaRPr lang="en-GB" sz="1200" dirty="0">
              <a:solidFill>
                <a:srgbClr val="595959"/>
              </a:solidFill>
            </a:endParaRPr>
          </a:p>
        </p:txBody>
      </p:sp>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490632" y="520018"/>
            <a:ext cx="7722491"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2. Reorganization of GitHub</a:t>
            </a:r>
          </a:p>
        </p:txBody>
      </p:sp>
      <p:sp>
        <p:nvSpPr>
          <p:cNvPr id="2" name="Slide Number Placeholder 1"/>
          <p:cNvSpPr>
            <a:spLocks noGrp="1"/>
          </p:cNvSpPr>
          <p:nvPr>
            <p:ph type="sldNum" sz="quarter" idx="12"/>
          </p:nvPr>
        </p:nvSpPr>
        <p:spPr/>
        <p:txBody>
          <a:bodyPr/>
          <a:lstStyle/>
          <a:p>
            <a:fld id="{391B6FEC-58CB-4640-8F27-5DA0DEFEFAB6}" type="slidenum">
              <a:rPr lang="en-US" smtClean="0"/>
              <a:t>5</a:t>
            </a:fld>
            <a:endParaRPr lang="en-US"/>
          </a:p>
        </p:txBody>
      </p:sp>
      <p:sp>
        <p:nvSpPr>
          <p:cNvPr id="9" name="TextBox 22">
            <a:extLst>
              <a:ext uri="{FF2B5EF4-FFF2-40B4-BE49-F238E27FC236}">
                <a16:creationId xmlns:a16="http://schemas.microsoft.com/office/drawing/2014/main" id="{1B4868DF-DBDF-4017-87DA-5646557C44F2}"/>
              </a:ext>
            </a:extLst>
          </p:cNvPr>
          <p:cNvSpPr txBox="1"/>
          <p:nvPr/>
        </p:nvSpPr>
        <p:spPr>
          <a:xfrm>
            <a:off x="300444" y="1139311"/>
            <a:ext cx="8534249" cy="584775"/>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GB" sz="1600" dirty="0"/>
          </a:p>
          <a:p>
            <a:pPr marL="742950" lvl="1" indent="-285750" algn="just">
              <a:buClr>
                <a:srgbClr val="9BAF04"/>
              </a:buClr>
              <a:buFont typeface="Wingdings" panose="05000000000000000000" pitchFamily="2" charset="2"/>
              <a:buChar char="v"/>
            </a:pPr>
            <a:r>
              <a:rPr lang="en-US" sz="1600" dirty="0"/>
              <a:t>Example: Access a released version</a:t>
            </a:r>
            <a:endParaRPr lang="en-GB" sz="1600" dirty="0"/>
          </a:p>
        </p:txBody>
      </p:sp>
      <p:pic>
        <p:nvPicPr>
          <p:cNvPr id="8" name="Picture 11" descr="Graphical user interface, application&#10;&#10;Description automatically generated">
            <a:extLst>
              <a:ext uri="{FF2B5EF4-FFF2-40B4-BE49-F238E27FC236}">
                <a16:creationId xmlns:a16="http://schemas.microsoft.com/office/drawing/2014/main" id="{9F4A5BE6-BCEB-45F5-A52F-7CEA7657A750}"/>
              </a:ext>
            </a:extLst>
          </p:cNvPr>
          <p:cNvPicPr>
            <a:picLocks noChangeAspect="1"/>
          </p:cNvPicPr>
          <p:nvPr/>
        </p:nvPicPr>
        <p:blipFill>
          <a:blip r:embed="rId3"/>
          <a:stretch>
            <a:fillRect/>
          </a:stretch>
        </p:blipFill>
        <p:spPr>
          <a:xfrm>
            <a:off x="191793" y="1950450"/>
            <a:ext cx="4263212" cy="3059375"/>
          </a:xfrm>
          <a:prstGeom prst="rect">
            <a:avLst/>
          </a:prstGeom>
        </p:spPr>
      </p:pic>
      <p:pic>
        <p:nvPicPr>
          <p:cNvPr id="11" name="Picture 12" descr="Graphical user interface, application&#10;&#10;Description automatically generated">
            <a:extLst>
              <a:ext uri="{FF2B5EF4-FFF2-40B4-BE49-F238E27FC236}">
                <a16:creationId xmlns:a16="http://schemas.microsoft.com/office/drawing/2014/main" id="{1B015AAE-0C0A-452C-BEC0-21EBCB4FB770}"/>
              </a:ext>
            </a:extLst>
          </p:cNvPr>
          <p:cNvPicPr>
            <a:picLocks noChangeAspect="1"/>
          </p:cNvPicPr>
          <p:nvPr/>
        </p:nvPicPr>
        <p:blipFill>
          <a:blip r:embed="rId4"/>
          <a:stretch>
            <a:fillRect/>
          </a:stretch>
        </p:blipFill>
        <p:spPr>
          <a:xfrm>
            <a:off x="4647080" y="1950450"/>
            <a:ext cx="4258462" cy="3160146"/>
          </a:xfrm>
          <a:prstGeom prst="rect">
            <a:avLst/>
          </a:prstGeom>
        </p:spPr>
      </p:pic>
    </p:spTree>
    <p:extLst>
      <p:ext uri="{BB962C8B-B14F-4D97-AF65-F5344CB8AC3E}">
        <p14:creationId xmlns:p14="http://schemas.microsoft.com/office/powerpoint/2010/main" val="1896458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9324" y="1109815"/>
            <a:ext cx="8534249" cy="863954"/>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GB" sz="1600" dirty="0"/>
          </a:p>
          <a:p>
            <a:pPr marL="1257300" lvl="2" indent="-342900">
              <a:lnSpc>
                <a:spcPct val="150000"/>
              </a:lnSpc>
              <a:buClr>
                <a:srgbClr val="9BAF04"/>
              </a:buClr>
              <a:buFont typeface="Arial" panose="020B0604020202020204" pitchFamily="34" charset="0"/>
              <a:buChar char="•"/>
            </a:pPr>
            <a:endParaRPr lang="en-GB" sz="1200" dirty="0">
              <a:solidFill>
                <a:srgbClr val="595959"/>
              </a:solidFill>
            </a:endParaRPr>
          </a:p>
          <a:p>
            <a:pPr marL="1257300" lvl="2" indent="-342900">
              <a:lnSpc>
                <a:spcPct val="150000"/>
              </a:lnSpc>
              <a:spcAft>
                <a:spcPts val="1200"/>
              </a:spcAft>
              <a:buClr>
                <a:srgbClr val="9BAF04"/>
              </a:buClr>
              <a:buFont typeface="Arial" panose="020B0604020202020204" pitchFamily="34" charset="0"/>
              <a:buChar char="•"/>
            </a:pPr>
            <a:endParaRPr lang="en-GB" sz="1200" dirty="0">
              <a:solidFill>
                <a:srgbClr val="595959"/>
              </a:solidFill>
            </a:endParaRPr>
          </a:p>
        </p:txBody>
      </p:sp>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490632" y="520018"/>
            <a:ext cx="7722491"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2. Reorganization of GitHub</a:t>
            </a:r>
          </a:p>
        </p:txBody>
      </p:sp>
      <p:sp>
        <p:nvSpPr>
          <p:cNvPr id="2" name="Slide Number Placeholder 1"/>
          <p:cNvSpPr>
            <a:spLocks noGrp="1"/>
          </p:cNvSpPr>
          <p:nvPr>
            <p:ph type="sldNum" sz="quarter" idx="12"/>
          </p:nvPr>
        </p:nvSpPr>
        <p:spPr/>
        <p:txBody>
          <a:bodyPr/>
          <a:lstStyle/>
          <a:p>
            <a:fld id="{391B6FEC-58CB-4640-8F27-5DA0DEFEFAB6}" type="slidenum">
              <a:rPr lang="en-US" smtClean="0"/>
              <a:t>6</a:t>
            </a:fld>
            <a:endParaRPr lang="en-US"/>
          </a:p>
        </p:txBody>
      </p:sp>
      <p:sp>
        <p:nvSpPr>
          <p:cNvPr id="9" name="TextBox 22">
            <a:extLst>
              <a:ext uri="{FF2B5EF4-FFF2-40B4-BE49-F238E27FC236}">
                <a16:creationId xmlns:a16="http://schemas.microsoft.com/office/drawing/2014/main" id="{1B4868DF-DBDF-4017-87DA-5646557C44F2}"/>
              </a:ext>
            </a:extLst>
          </p:cNvPr>
          <p:cNvSpPr txBox="1"/>
          <p:nvPr/>
        </p:nvSpPr>
        <p:spPr>
          <a:xfrm>
            <a:off x="300444" y="1139311"/>
            <a:ext cx="8534249" cy="584775"/>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GB" sz="1600" dirty="0"/>
          </a:p>
          <a:p>
            <a:pPr marL="742950" lvl="1" indent="-285750" algn="just">
              <a:buClr>
                <a:srgbClr val="9BAF04"/>
              </a:buClr>
              <a:buFont typeface="Wingdings" panose="05000000000000000000" pitchFamily="2" charset="2"/>
              <a:buChar char="v"/>
            </a:pPr>
            <a:r>
              <a:rPr lang="en-US" sz="1600" dirty="0"/>
              <a:t>Example: Access a new development</a:t>
            </a:r>
            <a:endParaRPr lang="en-GB" sz="1600" dirty="0"/>
          </a:p>
        </p:txBody>
      </p:sp>
      <p:pic>
        <p:nvPicPr>
          <p:cNvPr id="10" name="Picture 7" descr="Graphical user interface, text, application, email&#10;&#10;Description automatically generated">
            <a:extLst>
              <a:ext uri="{FF2B5EF4-FFF2-40B4-BE49-F238E27FC236}">
                <a16:creationId xmlns:a16="http://schemas.microsoft.com/office/drawing/2014/main" id="{7E35BF8C-F2E9-4DFC-B004-0E289C6FE813}"/>
              </a:ext>
            </a:extLst>
          </p:cNvPr>
          <p:cNvPicPr>
            <a:picLocks noChangeAspect="1"/>
          </p:cNvPicPr>
          <p:nvPr/>
        </p:nvPicPr>
        <p:blipFill>
          <a:blip r:embed="rId3"/>
          <a:stretch>
            <a:fillRect/>
          </a:stretch>
        </p:blipFill>
        <p:spPr>
          <a:xfrm>
            <a:off x="899747" y="1819842"/>
            <a:ext cx="7290095" cy="4738491"/>
          </a:xfrm>
          <a:prstGeom prst="rect">
            <a:avLst/>
          </a:prstGeom>
        </p:spPr>
      </p:pic>
    </p:spTree>
    <p:extLst>
      <p:ext uri="{BB962C8B-B14F-4D97-AF65-F5344CB8AC3E}">
        <p14:creationId xmlns:p14="http://schemas.microsoft.com/office/powerpoint/2010/main" val="340031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490632" y="520018"/>
            <a:ext cx="7722491"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3. </a:t>
            </a:r>
            <a:r>
              <a:rPr lang="en-US" sz="2400" b="1" dirty="0">
                <a:solidFill>
                  <a:srgbClr val="004494"/>
                </a:solidFill>
                <a:cs typeface="Arial" panose="020B0604020202020204" pitchFamily="34" charset="0"/>
              </a:rPr>
              <a:t>Revision of issues</a:t>
            </a:r>
            <a:endParaRPr lang="en-GB" sz="2400" b="1" dirty="0">
              <a:solidFill>
                <a:srgbClr val="004494"/>
              </a:solidFill>
              <a:cs typeface="Arial" panose="020B0604020202020204" pitchFamily="34" charset="0"/>
            </a:endParaRPr>
          </a:p>
        </p:txBody>
      </p:sp>
      <p:sp>
        <p:nvSpPr>
          <p:cNvPr id="2" name="Slide Number Placeholder 1"/>
          <p:cNvSpPr>
            <a:spLocks noGrp="1"/>
          </p:cNvSpPr>
          <p:nvPr>
            <p:ph type="sldNum" sz="quarter" idx="12"/>
          </p:nvPr>
        </p:nvSpPr>
        <p:spPr/>
        <p:txBody>
          <a:bodyPr/>
          <a:lstStyle/>
          <a:p>
            <a:fld id="{391B6FEC-58CB-4640-8F27-5DA0DEFEFAB6}" type="slidenum">
              <a:rPr lang="en-US" smtClean="0"/>
              <a:t>7</a:t>
            </a:fld>
            <a:endParaRPr lang="en-US"/>
          </a:p>
        </p:txBody>
      </p:sp>
      <p:sp>
        <p:nvSpPr>
          <p:cNvPr id="26" name="TextBox 5">
            <a:extLst>
              <a:ext uri="{FF2B5EF4-FFF2-40B4-BE49-F238E27FC236}">
                <a16:creationId xmlns:a16="http://schemas.microsoft.com/office/drawing/2014/main" id="{EBB2AE63-1EE6-4624-A378-B389C7ED797F}"/>
              </a:ext>
            </a:extLst>
          </p:cNvPr>
          <p:cNvSpPr txBox="1"/>
          <p:nvPr/>
        </p:nvSpPr>
        <p:spPr>
          <a:xfrm>
            <a:off x="229324" y="982815"/>
            <a:ext cx="8534249" cy="1077218"/>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GB" sz="1600" dirty="0"/>
          </a:p>
          <a:p>
            <a:pPr marL="742950" lvl="1" indent="-285750">
              <a:buClr>
                <a:srgbClr val="9BAF04"/>
              </a:buClr>
              <a:buFont typeface="Wingdings" panose="05000000000000000000" pitchFamily="2" charset="2"/>
              <a:buChar char="v"/>
            </a:pPr>
            <a:r>
              <a:rPr lang="es-ES" sz="1600" b="1" dirty="0"/>
              <a:t>Issues </a:t>
            </a:r>
            <a:r>
              <a:rPr lang="es-ES" sz="1600" b="1" dirty="0" err="1"/>
              <a:t>closed</a:t>
            </a:r>
            <a:r>
              <a:rPr lang="es-ES" sz="1600" b="1" dirty="0"/>
              <a:t> </a:t>
            </a:r>
            <a:r>
              <a:rPr lang="es-ES" sz="1600" b="1" dirty="0" err="1"/>
              <a:t>with</a:t>
            </a:r>
            <a:r>
              <a:rPr lang="es-ES" sz="1600" b="1" dirty="0"/>
              <a:t> </a:t>
            </a:r>
            <a:r>
              <a:rPr lang="es-ES" sz="1600" b="1" dirty="0" err="1"/>
              <a:t>the</a:t>
            </a:r>
            <a:r>
              <a:rPr lang="es-ES" sz="1600" b="1" dirty="0"/>
              <a:t> </a:t>
            </a:r>
            <a:r>
              <a:rPr lang="es-ES" sz="1600" b="1" dirty="0" err="1"/>
              <a:t>go-live</a:t>
            </a:r>
            <a:r>
              <a:rPr lang="es-ES" sz="1600" b="1" dirty="0"/>
              <a:t> </a:t>
            </a:r>
            <a:r>
              <a:rPr lang="es-ES" sz="1600" b="1" dirty="0" err="1"/>
              <a:t>of</a:t>
            </a:r>
            <a:r>
              <a:rPr lang="es-ES" sz="1600" b="1" dirty="0"/>
              <a:t> ESPD-EDM v3.0.0 </a:t>
            </a:r>
            <a:r>
              <a:rPr lang="es-ES" sz="1600" b="1" dirty="0" err="1"/>
              <a:t>release</a:t>
            </a:r>
            <a:r>
              <a:rPr lang="es-ES" sz="1600" b="1" dirty="0"/>
              <a:t> (16 </a:t>
            </a:r>
            <a:r>
              <a:rPr lang="es-ES" sz="1600" b="1" dirty="0" err="1"/>
              <a:t>issues</a:t>
            </a:r>
            <a:r>
              <a:rPr lang="es-ES" sz="1600" b="1" dirty="0"/>
              <a:t>)</a:t>
            </a:r>
          </a:p>
          <a:p>
            <a:pPr marL="742950" lvl="1" indent="-285750">
              <a:buClr>
                <a:srgbClr val="9BAF04"/>
              </a:buClr>
              <a:buFont typeface="Wingdings" panose="05000000000000000000" pitchFamily="2" charset="2"/>
              <a:buChar char="v"/>
            </a:pPr>
            <a:endParaRPr lang="es-ES" sz="1600" b="1" dirty="0"/>
          </a:p>
          <a:p>
            <a:pPr lvl="1">
              <a:buClr>
                <a:srgbClr val="9BAF04"/>
              </a:buClr>
            </a:pPr>
            <a:r>
              <a:rPr lang="es-ES" sz="1600" b="1" dirty="0"/>
              <a:t> </a:t>
            </a:r>
            <a:endParaRPr lang="en-US" sz="1600" dirty="0"/>
          </a:p>
        </p:txBody>
      </p:sp>
      <p:graphicFrame>
        <p:nvGraphicFramePr>
          <p:cNvPr id="5" name="Tabla 5">
            <a:extLst>
              <a:ext uri="{FF2B5EF4-FFF2-40B4-BE49-F238E27FC236}">
                <a16:creationId xmlns:a16="http://schemas.microsoft.com/office/drawing/2014/main" id="{45F92CED-8B26-4DF3-A142-6F0A3E663A1E}"/>
              </a:ext>
            </a:extLst>
          </p:cNvPr>
          <p:cNvGraphicFramePr>
            <a:graphicFrameLocks noGrp="1"/>
          </p:cNvGraphicFramePr>
          <p:nvPr>
            <p:extLst>
              <p:ext uri="{D42A27DB-BD31-4B8C-83A1-F6EECF244321}">
                <p14:modId xmlns:p14="http://schemas.microsoft.com/office/powerpoint/2010/main" val="537336596"/>
              </p:ext>
            </p:extLst>
          </p:nvPr>
        </p:nvGraphicFramePr>
        <p:xfrm>
          <a:off x="1303877" y="1714256"/>
          <a:ext cx="6096000" cy="4902446"/>
        </p:xfrm>
        <a:graphic>
          <a:graphicData uri="http://schemas.openxmlformats.org/drawingml/2006/table">
            <a:tbl>
              <a:tblPr firstRow="1" bandRow="1">
                <a:tableStyleId>{5C22544A-7EE6-4342-B048-85BDC9FD1C3A}</a:tableStyleId>
              </a:tblPr>
              <a:tblGrid>
                <a:gridCol w="969423">
                  <a:extLst>
                    <a:ext uri="{9D8B030D-6E8A-4147-A177-3AD203B41FA5}">
                      <a16:colId xmlns:a16="http://schemas.microsoft.com/office/drawing/2014/main" val="3011469566"/>
                    </a:ext>
                  </a:extLst>
                </a:gridCol>
                <a:gridCol w="5126577">
                  <a:extLst>
                    <a:ext uri="{9D8B030D-6E8A-4147-A177-3AD203B41FA5}">
                      <a16:colId xmlns:a16="http://schemas.microsoft.com/office/drawing/2014/main" val="714017813"/>
                    </a:ext>
                  </a:extLst>
                </a:gridCol>
              </a:tblGrid>
              <a:tr h="287870">
                <a:tc>
                  <a:txBody>
                    <a:bodyPr/>
                    <a:lstStyle/>
                    <a:p>
                      <a:pPr algn="ctr">
                        <a:spcBef>
                          <a:spcPts val="300"/>
                        </a:spcBef>
                        <a:spcAft>
                          <a:spcPts val="300"/>
                        </a:spcAft>
                      </a:pPr>
                      <a:r>
                        <a:rPr lang="ca-ES" sz="1400" b="1" dirty="0" err="1">
                          <a:solidFill>
                            <a:schemeClr val="bg1"/>
                          </a:solidFill>
                          <a:effectLst/>
                          <a:latin typeface="Segoe UI" panose="020B0502040204020203" pitchFamily="34" charset="0"/>
                          <a:ea typeface="Calibri" panose="020F0502020204030204" pitchFamily="34" charset="0"/>
                        </a:rPr>
                        <a:t>Issue</a:t>
                      </a:r>
                      <a:endParaRPr lang="ca-ES" sz="18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algn="ctr">
                        <a:spcBef>
                          <a:spcPts val="300"/>
                        </a:spcBef>
                        <a:spcAft>
                          <a:spcPts val="300"/>
                        </a:spcAft>
                      </a:pPr>
                      <a:r>
                        <a:rPr lang="ca-ES" sz="1400" b="1" dirty="0" err="1">
                          <a:solidFill>
                            <a:schemeClr val="bg1"/>
                          </a:solidFill>
                          <a:effectLst/>
                          <a:latin typeface="Segoe UI" panose="020B0502040204020203" pitchFamily="34" charset="0"/>
                          <a:ea typeface="Calibri" panose="020F0502020204030204" pitchFamily="34" charset="0"/>
                        </a:rPr>
                        <a:t>Link</a:t>
                      </a:r>
                      <a:endParaRPr lang="ca-ES" sz="18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812318121"/>
                  </a:ext>
                </a:extLst>
              </a:tr>
              <a:tr h="290034">
                <a:tc>
                  <a:txBody>
                    <a:bodyPr/>
                    <a:lstStyle/>
                    <a:p>
                      <a:pPr algn="ctr">
                        <a:spcBef>
                          <a:spcPts val="300"/>
                        </a:spcBef>
                        <a:spcAft>
                          <a:spcPts val="300"/>
                        </a:spcAft>
                      </a:pPr>
                      <a:r>
                        <a:rPr lang="ca-ES" sz="1400" dirty="0">
                          <a:solidFill>
                            <a:srgbClr val="1F497D"/>
                          </a:solidFill>
                          <a:effectLst/>
                          <a:latin typeface="Segoe UI" panose="020B0502040204020203" pitchFamily="34" charset="0"/>
                          <a:ea typeface="Calibri" panose="020F0502020204030204" pitchFamily="34" charset="0"/>
                        </a:rPr>
                        <a:t>94</a:t>
                      </a:r>
                      <a:endParaRPr lang="ca-ES" sz="1800" dirty="0">
                        <a:effectLst/>
                        <a:latin typeface="Calibri" panose="020F0502020204030204" pitchFamily="34" charset="0"/>
                        <a:ea typeface="Calibri" panose="020F0502020204030204" pitchFamily="34" charset="0"/>
                      </a:endParaRPr>
                    </a:p>
                  </a:txBody>
                  <a:tcPr marL="68580" marR="68580" marT="0" marB="0"/>
                </a:tc>
                <a:tc>
                  <a:txBody>
                    <a:bodyPr/>
                    <a:lstStyle/>
                    <a:p>
                      <a:pPr algn="ctr">
                        <a:spcBef>
                          <a:spcPts val="300"/>
                        </a:spcBef>
                        <a:spcAft>
                          <a:spcPts val="300"/>
                        </a:spcAft>
                      </a:pPr>
                      <a:r>
                        <a:rPr lang="ca-ES" sz="1400" u="sng" kern="1200" dirty="0">
                          <a:solidFill>
                            <a:srgbClr val="0563C1"/>
                          </a:solidFill>
                          <a:effectLst/>
                          <a:latin typeface="Segoe UI" panose="020B0502040204020203" pitchFamily="34" charset="0"/>
                          <a:ea typeface="Calibri" panose="020F0502020204030204" pitchFamily="34" charset="0"/>
                          <a:cs typeface="+mn-cs"/>
                          <a:hlinkClick r:id="rId3">
                            <a:extLst>
                              <a:ext uri="{A12FA001-AC4F-418D-AE19-62706E023703}">
                                <ahyp:hlinkClr xmlns:ahyp="http://schemas.microsoft.com/office/drawing/2018/hyperlinkcolor" val="tx"/>
                              </a:ext>
                            </a:extLst>
                          </a:hlinkClick>
                        </a:rPr>
                        <a:t>https://github.com/ESPD/ESPD-EDM/issues/94</a:t>
                      </a:r>
                      <a:endParaRPr lang="ca-ES" sz="1400" u="sng" kern="1200" dirty="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3926068482"/>
                  </a:ext>
                </a:extLst>
              </a:tr>
              <a:tr h="287870">
                <a:tc>
                  <a:txBody>
                    <a:bodyPr/>
                    <a:lstStyle/>
                    <a:p>
                      <a:pPr algn="ctr">
                        <a:spcBef>
                          <a:spcPts val="300"/>
                        </a:spcBef>
                        <a:spcAft>
                          <a:spcPts val="300"/>
                        </a:spcAft>
                      </a:pPr>
                      <a:r>
                        <a:rPr lang="ca-ES" sz="1400" dirty="0">
                          <a:solidFill>
                            <a:srgbClr val="1F497D"/>
                          </a:solidFill>
                          <a:effectLst/>
                          <a:latin typeface="Segoe UI" panose="020B0502040204020203" pitchFamily="34" charset="0"/>
                          <a:ea typeface="Calibri" panose="020F0502020204030204" pitchFamily="34" charset="0"/>
                        </a:rPr>
                        <a:t>124</a:t>
                      </a:r>
                      <a:endParaRPr lang="ca-ES" sz="1800" dirty="0">
                        <a:effectLst/>
                        <a:latin typeface="Calibri" panose="020F0502020204030204" pitchFamily="34" charset="0"/>
                        <a:ea typeface="Calibri" panose="020F0502020204030204" pitchFamily="34" charset="0"/>
                      </a:endParaRPr>
                    </a:p>
                  </a:txBody>
                  <a:tcPr marL="68580" marR="68580" marT="0" marB="0"/>
                </a:tc>
                <a:tc>
                  <a:txBody>
                    <a:bodyPr/>
                    <a:lstStyle/>
                    <a:p>
                      <a:pPr algn="ctr">
                        <a:spcBef>
                          <a:spcPts val="300"/>
                        </a:spcBef>
                        <a:spcAft>
                          <a:spcPts val="300"/>
                        </a:spcAft>
                      </a:pPr>
                      <a:r>
                        <a:rPr lang="ca-ES" sz="1400" u="sng" kern="1200" dirty="0">
                          <a:solidFill>
                            <a:srgbClr val="0563C1"/>
                          </a:solidFill>
                          <a:effectLst/>
                          <a:latin typeface="Segoe UI" panose="020B0502040204020203" pitchFamily="34" charset="0"/>
                          <a:ea typeface="Calibri" panose="020F0502020204030204" pitchFamily="34" charset="0"/>
                          <a:cs typeface="+mn-cs"/>
                          <a:hlinkClick r:id="rId4">
                            <a:extLst>
                              <a:ext uri="{A12FA001-AC4F-418D-AE19-62706E023703}">
                                <ahyp:hlinkClr xmlns:ahyp="http://schemas.microsoft.com/office/drawing/2018/hyperlinkcolor" val="tx"/>
                              </a:ext>
                            </a:extLst>
                          </a:hlinkClick>
                        </a:rPr>
                        <a:t>https://github.com/ESPD/ESPD-EDM/issues/124</a:t>
                      </a:r>
                      <a:endParaRPr lang="ca-ES" sz="1400" u="sng" kern="1200" dirty="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20610042"/>
                  </a:ext>
                </a:extLst>
              </a:tr>
              <a:tr h="287870">
                <a:tc>
                  <a:txBody>
                    <a:bodyPr/>
                    <a:lstStyle/>
                    <a:p>
                      <a:pPr algn="ctr">
                        <a:spcBef>
                          <a:spcPts val="300"/>
                        </a:spcBef>
                        <a:spcAft>
                          <a:spcPts val="300"/>
                        </a:spcAft>
                      </a:pPr>
                      <a:r>
                        <a:rPr lang="ca-ES" sz="1400" kern="1200" dirty="0">
                          <a:solidFill>
                            <a:srgbClr val="1F497D"/>
                          </a:solidFill>
                          <a:effectLst/>
                          <a:latin typeface="Segoe UI" panose="020B0502040204020203" pitchFamily="34" charset="0"/>
                          <a:ea typeface="Calibri" panose="020F0502020204030204" pitchFamily="34" charset="0"/>
                          <a:cs typeface="+mn-cs"/>
                        </a:rPr>
                        <a:t>140</a:t>
                      </a:r>
                    </a:p>
                  </a:txBody>
                  <a:tcPr marL="68580" marR="68580" marT="0" marB="0"/>
                </a:tc>
                <a:tc>
                  <a:txBody>
                    <a:bodyPr/>
                    <a:lstStyle/>
                    <a:p>
                      <a:pPr algn="ctr">
                        <a:spcBef>
                          <a:spcPts val="300"/>
                        </a:spcBef>
                        <a:spcAft>
                          <a:spcPts val="300"/>
                        </a:spcAft>
                      </a:pPr>
                      <a:r>
                        <a:rPr lang="ca-ES" sz="1400" u="sng" kern="1200" dirty="0">
                          <a:solidFill>
                            <a:srgbClr val="0563C1"/>
                          </a:solidFill>
                          <a:effectLst/>
                          <a:latin typeface="Segoe UI" panose="020B0502040204020203" pitchFamily="34" charset="0"/>
                          <a:ea typeface="Calibri" panose="020F0502020204030204" pitchFamily="34" charset="0"/>
                          <a:cs typeface="+mn-cs"/>
                          <a:hlinkClick r:id="rId5">
                            <a:extLst>
                              <a:ext uri="{A12FA001-AC4F-418D-AE19-62706E023703}">
                                <ahyp:hlinkClr xmlns:ahyp="http://schemas.microsoft.com/office/drawing/2018/hyperlinkcolor" val="tx"/>
                              </a:ext>
                            </a:extLst>
                          </a:hlinkClick>
                        </a:rPr>
                        <a:t>https://github.com/ESPD/ESPD-EDM/issues/140</a:t>
                      </a:r>
                      <a:endParaRPr lang="ca-ES" sz="1400" u="sng" kern="1200" dirty="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1853893733"/>
                  </a:ext>
                </a:extLst>
              </a:tr>
              <a:tr h="287870">
                <a:tc>
                  <a:txBody>
                    <a:bodyPr/>
                    <a:lstStyle/>
                    <a:p>
                      <a:pPr algn="ctr">
                        <a:spcBef>
                          <a:spcPts val="300"/>
                        </a:spcBef>
                        <a:spcAft>
                          <a:spcPts val="300"/>
                        </a:spcAft>
                      </a:pPr>
                      <a:r>
                        <a:rPr lang="ca-ES" sz="1400" kern="1200">
                          <a:solidFill>
                            <a:srgbClr val="1F497D"/>
                          </a:solidFill>
                          <a:effectLst/>
                          <a:latin typeface="Segoe UI" panose="020B0502040204020203" pitchFamily="34" charset="0"/>
                          <a:ea typeface="Calibri" panose="020F0502020204030204" pitchFamily="34" charset="0"/>
                          <a:cs typeface="+mn-cs"/>
                        </a:rPr>
                        <a:t>156</a:t>
                      </a:r>
                    </a:p>
                  </a:txBody>
                  <a:tcPr marL="68580" marR="68580" marT="0" marB="0"/>
                </a:tc>
                <a:tc>
                  <a:txBody>
                    <a:bodyPr/>
                    <a:lstStyle/>
                    <a:p>
                      <a:pPr algn="ctr">
                        <a:spcBef>
                          <a:spcPts val="300"/>
                        </a:spcBef>
                        <a:spcAft>
                          <a:spcPts val="300"/>
                        </a:spcAft>
                      </a:pPr>
                      <a:r>
                        <a:rPr lang="ca-ES" sz="1400" u="sng" kern="1200" dirty="0">
                          <a:solidFill>
                            <a:srgbClr val="0563C1"/>
                          </a:solidFill>
                          <a:effectLst/>
                          <a:latin typeface="Segoe UI" panose="020B0502040204020203" pitchFamily="34" charset="0"/>
                          <a:ea typeface="Calibri" panose="020F0502020204030204" pitchFamily="34" charset="0"/>
                          <a:cs typeface="+mn-cs"/>
                          <a:hlinkClick r:id="rId6">
                            <a:extLst>
                              <a:ext uri="{A12FA001-AC4F-418D-AE19-62706E023703}">
                                <ahyp:hlinkClr xmlns:ahyp="http://schemas.microsoft.com/office/drawing/2018/hyperlinkcolor" val="tx"/>
                              </a:ext>
                            </a:extLst>
                          </a:hlinkClick>
                        </a:rPr>
                        <a:t>https://github.com/ESPD/ESPD-EDM/issues/156</a:t>
                      </a:r>
                      <a:endParaRPr lang="ca-ES" sz="1400" u="sng" kern="1200" dirty="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299934198"/>
                  </a:ext>
                </a:extLst>
              </a:tr>
              <a:tr h="287870">
                <a:tc>
                  <a:txBody>
                    <a:bodyPr/>
                    <a:lstStyle/>
                    <a:p>
                      <a:pPr algn="ctr">
                        <a:spcBef>
                          <a:spcPts val="300"/>
                        </a:spcBef>
                        <a:spcAft>
                          <a:spcPts val="300"/>
                        </a:spcAft>
                      </a:pPr>
                      <a:r>
                        <a:rPr lang="ca-ES" sz="1400" kern="1200" dirty="0">
                          <a:solidFill>
                            <a:srgbClr val="1F497D"/>
                          </a:solidFill>
                          <a:effectLst/>
                          <a:latin typeface="Segoe UI" panose="020B0502040204020203" pitchFamily="34" charset="0"/>
                          <a:ea typeface="Calibri" panose="020F0502020204030204" pitchFamily="34" charset="0"/>
                          <a:cs typeface="+mn-cs"/>
                        </a:rPr>
                        <a:t>158</a:t>
                      </a:r>
                    </a:p>
                  </a:txBody>
                  <a:tcPr marL="68580" marR="68580" marT="0" marB="0"/>
                </a:tc>
                <a:tc>
                  <a:txBody>
                    <a:bodyPr/>
                    <a:lstStyle/>
                    <a:p>
                      <a:pPr algn="ctr">
                        <a:spcBef>
                          <a:spcPts val="300"/>
                        </a:spcBef>
                        <a:spcAft>
                          <a:spcPts val="300"/>
                        </a:spcAft>
                      </a:pPr>
                      <a:r>
                        <a:rPr lang="ca-ES" sz="1400" u="sng" kern="1200">
                          <a:solidFill>
                            <a:srgbClr val="0563C1"/>
                          </a:solidFill>
                          <a:effectLst/>
                          <a:latin typeface="Segoe UI" panose="020B0502040204020203" pitchFamily="34" charset="0"/>
                          <a:ea typeface="Calibri" panose="020F0502020204030204" pitchFamily="34" charset="0"/>
                          <a:cs typeface="+mn-cs"/>
                          <a:hlinkClick r:id="rId7">
                            <a:extLst>
                              <a:ext uri="{A12FA001-AC4F-418D-AE19-62706E023703}">
                                <ahyp:hlinkClr xmlns:ahyp="http://schemas.microsoft.com/office/drawing/2018/hyperlinkcolor" val="tx"/>
                              </a:ext>
                            </a:extLst>
                          </a:hlinkClick>
                        </a:rPr>
                        <a:t>https://github.com/ESPD/ESPD-EDM/issues/158</a:t>
                      </a:r>
                      <a:endParaRPr lang="ca-ES" sz="1400" u="sng" kern="120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1771698792"/>
                  </a:ext>
                </a:extLst>
              </a:tr>
              <a:tr h="287870">
                <a:tc>
                  <a:txBody>
                    <a:bodyPr/>
                    <a:lstStyle/>
                    <a:p>
                      <a:pPr algn="ctr">
                        <a:spcBef>
                          <a:spcPts val="300"/>
                        </a:spcBef>
                        <a:spcAft>
                          <a:spcPts val="300"/>
                        </a:spcAft>
                      </a:pPr>
                      <a:r>
                        <a:rPr lang="ca-ES" sz="1400" kern="1200" dirty="0">
                          <a:solidFill>
                            <a:srgbClr val="1F497D"/>
                          </a:solidFill>
                          <a:effectLst/>
                          <a:latin typeface="Segoe UI" panose="020B0502040204020203" pitchFamily="34" charset="0"/>
                          <a:ea typeface="Calibri" panose="020F0502020204030204" pitchFamily="34" charset="0"/>
                          <a:cs typeface="+mn-cs"/>
                        </a:rPr>
                        <a:t>202</a:t>
                      </a:r>
                    </a:p>
                  </a:txBody>
                  <a:tcPr marL="68580" marR="68580" marT="0" marB="0"/>
                </a:tc>
                <a:tc>
                  <a:txBody>
                    <a:bodyPr/>
                    <a:lstStyle/>
                    <a:p>
                      <a:pPr algn="ctr">
                        <a:spcBef>
                          <a:spcPts val="300"/>
                        </a:spcBef>
                        <a:spcAft>
                          <a:spcPts val="300"/>
                        </a:spcAft>
                      </a:pPr>
                      <a:r>
                        <a:rPr lang="ca-ES" sz="1400" u="sng" kern="1200" dirty="0">
                          <a:solidFill>
                            <a:srgbClr val="0563C1"/>
                          </a:solidFill>
                          <a:effectLst/>
                          <a:latin typeface="Segoe UI" panose="020B0502040204020203" pitchFamily="34" charset="0"/>
                          <a:ea typeface="Calibri" panose="020F0502020204030204" pitchFamily="34" charset="0"/>
                          <a:cs typeface="+mn-cs"/>
                          <a:hlinkClick r:id="rId8">
                            <a:extLst>
                              <a:ext uri="{A12FA001-AC4F-418D-AE19-62706E023703}">
                                <ahyp:hlinkClr xmlns:ahyp="http://schemas.microsoft.com/office/drawing/2018/hyperlinkcolor" val="tx"/>
                              </a:ext>
                            </a:extLst>
                          </a:hlinkClick>
                        </a:rPr>
                        <a:t>https://github.com/ESPD/ESPD-EDM/issues/202</a:t>
                      </a:r>
                      <a:endParaRPr lang="ca-ES" sz="1400" u="sng" kern="1200" dirty="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465660112"/>
                  </a:ext>
                </a:extLst>
              </a:tr>
              <a:tr h="287870">
                <a:tc>
                  <a:txBody>
                    <a:bodyPr/>
                    <a:lstStyle/>
                    <a:p>
                      <a:pPr algn="ctr">
                        <a:spcBef>
                          <a:spcPts val="300"/>
                        </a:spcBef>
                        <a:spcAft>
                          <a:spcPts val="300"/>
                        </a:spcAft>
                      </a:pPr>
                      <a:r>
                        <a:rPr lang="ca-ES" sz="1400" kern="1200" dirty="0">
                          <a:solidFill>
                            <a:srgbClr val="1F497D"/>
                          </a:solidFill>
                          <a:effectLst/>
                          <a:latin typeface="Segoe UI" panose="020B0502040204020203" pitchFamily="34" charset="0"/>
                          <a:ea typeface="Calibri" panose="020F0502020204030204" pitchFamily="34" charset="0"/>
                          <a:cs typeface="+mn-cs"/>
                        </a:rPr>
                        <a:t>220</a:t>
                      </a:r>
                    </a:p>
                  </a:txBody>
                  <a:tcPr marL="68580" marR="68580" marT="0" marB="0"/>
                </a:tc>
                <a:tc>
                  <a:txBody>
                    <a:bodyPr/>
                    <a:lstStyle/>
                    <a:p>
                      <a:pPr algn="ctr">
                        <a:spcBef>
                          <a:spcPts val="300"/>
                        </a:spcBef>
                        <a:spcAft>
                          <a:spcPts val="300"/>
                        </a:spcAft>
                      </a:pPr>
                      <a:r>
                        <a:rPr lang="ca-ES" sz="1400" u="sng" kern="1200" dirty="0">
                          <a:solidFill>
                            <a:srgbClr val="0563C1"/>
                          </a:solidFill>
                          <a:effectLst/>
                          <a:latin typeface="Segoe UI" panose="020B0502040204020203" pitchFamily="34" charset="0"/>
                          <a:ea typeface="Calibri" panose="020F0502020204030204" pitchFamily="34" charset="0"/>
                          <a:cs typeface="+mn-cs"/>
                          <a:hlinkClick r:id="rId9">
                            <a:extLst>
                              <a:ext uri="{A12FA001-AC4F-418D-AE19-62706E023703}">
                                <ahyp:hlinkClr xmlns:ahyp="http://schemas.microsoft.com/office/drawing/2018/hyperlinkcolor" val="tx"/>
                              </a:ext>
                            </a:extLst>
                          </a:hlinkClick>
                        </a:rPr>
                        <a:t>https://github.com/ESPD/ESPD-EDM/issues/220</a:t>
                      </a:r>
                      <a:endParaRPr lang="ca-ES" sz="1400" u="sng" kern="1200" dirty="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2470807270"/>
                  </a:ext>
                </a:extLst>
              </a:tr>
              <a:tr h="290034">
                <a:tc>
                  <a:txBody>
                    <a:bodyPr/>
                    <a:lstStyle/>
                    <a:p>
                      <a:pPr algn="ctr">
                        <a:spcBef>
                          <a:spcPts val="300"/>
                        </a:spcBef>
                        <a:spcAft>
                          <a:spcPts val="300"/>
                        </a:spcAft>
                      </a:pPr>
                      <a:r>
                        <a:rPr lang="ca-ES" sz="1400" kern="1200">
                          <a:solidFill>
                            <a:srgbClr val="1F497D"/>
                          </a:solidFill>
                          <a:effectLst/>
                          <a:latin typeface="Segoe UI" panose="020B0502040204020203" pitchFamily="34" charset="0"/>
                          <a:ea typeface="Calibri" panose="020F0502020204030204" pitchFamily="34" charset="0"/>
                          <a:cs typeface="+mn-cs"/>
                        </a:rPr>
                        <a:t>235</a:t>
                      </a:r>
                    </a:p>
                  </a:txBody>
                  <a:tcPr marL="68580" marR="68580" marT="0" marB="0"/>
                </a:tc>
                <a:tc>
                  <a:txBody>
                    <a:bodyPr/>
                    <a:lstStyle/>
                    <a:p>
                      <a:pPr algn="ctr">
                        <a:spcBef>
                          <a:spcPts val="300"/>
                        </a:spcBef>
                        <a:spcAft>
                          <a:spcPts val="300"/>
                        </a:spcAft>
                      </a:pPr>
                      <a:r>
                        <a:rPr lang="ca-ES" sz="1400" u="sng" kern="1200" dirty="0">
                          <a:solidFill>
                            <a:srgbClr val="0563C1"/>
                          </a:solidFill>
                          <a:effectLst/>
                          <a:latin typeface="Segoe UI" panose="020B0502040204020203" pitchFamily="34" charset="0"/>
                          <a:ea typeface="Calibri" panose="020F0502020204030204" pitchFamily="34" charset="0"/>
                          <a:cs typeface="+mn-cs"/>
                          <a:hlinkClick r:id="rId10">
                            <a:extLst>
                              <a:ext uri="{A12FA001-AC4F-418D-AE19-62706E023703}">
                                <ahyp:hlinkClr xmlns:ahyp="http://schemas.microsoft.com/office/drawing/2018/hyperlinkcolor" val="tx"/>
                              </a:ext>
                            </a:extLst>
                          </a:hlinkClick>
                        </a:rPr>
                        <a:t>https://github.com/ESPD/ESPD-EDM/issues/235</a:t>
                      </a:r>
                      <a:endParaRPr lang="ca-ES" sz="1400" u="sng" kern="1200" dirty="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3206354102"/>
                  </a:ext>
                </a:extLst>
              </a:tr>
              <a:tr h="290034">
                <a:tc>
                  <a:txBody>
                    <a:bodyPr/>
                    <a:lstStyle/>
                    <a:p>
                      <a:pPr algn="ctr">
                        <a:spcBef>
                          <a:spcPts val="300"/>
                        </a:spcBef>
                        <a:spcAft>
                          <a:spcPts val="300"/>
                        </a:spcAft>
                      </a:pPr>
                      <a:r>
                        <a:rPr lang="ca-ES" sz="1400" kern="1200" dirty="0">
                          <a:solidFill>
                            <a:srgbClr val="1F497D"/>
                          </a:solidFill>
                          <a:effectLst/>
                          <a:latin typeface="Segoe UI" panose="020B0502040204020203" pitchFamily="34" charset="0"/>
                          <a:ea typeface="Calibri" panose="020F0502020204030204" pitchFamily="34" charset="0"/>
                          <a:cs typeface="+mn-cs"/>
                        </a:rPr>
                        <a:t>243</a:t>
                      </a:r>
                    </a:p>
                  </a:txBody>
                  <a:tcPr marL="68580" marR="68580" marT="0" marB="0"/>
                </a:tc>
                <a:tc>
                  <a:txBody>
                    <a:bodyPr/>
                    <a:lstStyle/>
                    <a:p>
                      <a:pPr algn="ctr">
                        <a:spcBef>
                          <a:spcPts val="300"/>
                        </a:spcBef>
                        <a:spcAft>
                          <a:spcPts val="300"/>
                        </a:spcAft>
                      </a:pPr>
                      <a:r>
                        <a:rPr lang="ca-ES" sz="1400" u="sng" kern="1200" dirty="0">
                          <a:solidFill>
                            <a:srgbClr val="0563C1"/>
                          </a:solidFill>
                          <a:effectLst/>
                          <a:latin typeface="Segoe UI" panose="020B0502040204020203" pitchFamily="34" charset="0"/>
                          <a:ea typeface="Calibri" panose="020F0502020204030204" pitchFamily="34" charset="0"/>
                          <a:cs typeface="+mn-cs"/>
                          <a:hlinkClick r:id="rId11">
                            <a:extLst>
                              <a:ext uri="{A12FA001-AC4F-418D-AE19-62706E023703}">
                                <ahyp:hlinkClr xmlns:ahyp="http://schemas.microsoft.com/office/drawing/2018/hyperlinkcolor" val="tx"/>
                              </a:ext>
                            </a:extLst>
                          </a:hlinkClick>
                        </a:rPr>
                        <a:t>https://github.com/ESPD/ESPD-EDM/issues/243</a:t>
                      </a:r>
                      <a:endParaRPr lang="ca-ES" sz="1400" u="sng" kern="1200" dirty="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1525138839"/>
                  </a:ext>
                </a:extLst>
              </a:tr>
              <a:tr h="290034">
                <a:tc>
                  <a:txBody>
                    <a:bodyPr/>
                    <a:lstStyle/>
                    <a:p>
                      <a:pPr algn="ctr">
                        <a:spcBef>
                          <a:spcPts val="300"/>
                        </a:spcBef>
                        <a:spcAft>
                          <a:spcPts val="300"/>
                        </a:spcAft>
                      </a:pPr>
                      <a:r>
                        <a:rPr lang="ca-ES" sz="1400" kern="1200" dirty="0">
                          <a:solidFill>
                            <a:srgbClr val="1F497D"/>
                          </a:solidFill>
                          <a:effectLst/>
                          <a:latin typeface="Segoe UI" panose="020B0502040204020203" pitchFamily="34" charset="0"/>
                          <a:ea typeface="Calibri" panose="020F0502020204030204" pitchFamily="34" charset="0"/>
                          <a:cs typeface="+mn-cs"/>
                        </a:rPr>
                        <a:t>249</a:t>
                      </a:r>
                    </a:p>
                  </a:txBody>
                  <a:tcPr marL="68580" marR="68580" marT="0" marB="0"/>
                </a:tc>
                <a:tc>
                  <a:txBody>
                    <a:bodyPr/>
                    <a:lstStyle/>
                    <a:p>
                      <a:pPr algn="ctr">
                        <a:spcBef>
                          <a:spcPts val="300"/>
                        </a:spcBef>
                        <a:spcAft>
                          <a:spcPts val="300"/>
                        </a:spcAft>
                      </a:pPr>
                      <a:r>
                        <a:rPr lang="ca-ES" sz="1400" u="sng" kern="1200">
                          <a:solidFill>
                            <a:srgbClr val="0563C1"/>
                          </a:solidFill>
                          <a:effectLst/>
                          <a:latin typeface="Segoe UI" panose="020B0502040204020203" pitchFamily="34" charset="0"/>
                          <a:ea typeface="Calibri" panose="020F0502020204030204" pitchFamily="34" charset="0"/>
                          <a:cs typeface="+mn-cs"/>
                          <a:hlinkClick r:id="rId12">
                            <a:extLst>
                              <a:ext uri="{A12FA001-AC4F-418D-AE19-62706E023703}">
                                <ahyp:hlinkClr xmlns:ahyp="http://schemas.microsoft.com/office/drawing/2018/hyperlinkcolor" val="tx"/>
                              </a:ext>
                            </a:extLst>
                          </a:hlinkClick>
                        </a:rPr>
                        <a:t>https://github.com/ESPD/ESPD-EDM/issues/249</a:t>
                      </a:r>
                      <a:endParaRPr lang="ca-ES" sz="1400" u="sng" kern="120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71009528"/>
                  </a:ext>
                </a:extLst>
              </a:tr>
              <a:tr h="287870">
                <a:tc>
                  <a:txBody>
                    <a:bodyPr/>
                    <a:lstStyle/>
                    <a:p>
                      <a:pPr algn="ctr">
                        <a:spcBef>
                          <a:spcPts val="300"/>
                        </a:spcBef>
                        <a:spcAft>
                          <a:spcPts val="300"/>
                        </a:spcAft>
                      </a:pPr>
                      <a:r>
                        <a:rPr lang="ca-ES" sz="1400" kern="1200">
                          <a:solidFill>
                            <a:srgbClr val="1F497D"/>
                          </a:solidFill>
                          <a:effectLst/>
                          <a:latin typeface="Segoe UI" panose="020B0502040204020203" pitchFamily="34" charset="0"/>
                          <a:ea typeface="Calibri" panose="020F0502020204030204" pitchFamily="34" charset="0"/>
                          <a:cs typeface="+mn-cs"/>
                        </a:rPr>
                        <a:t>250</a:t>
                      </a:r>
                    </a:p>
                  </a:txBody>
                  <a:tcPr marL="68580" marR="68580" marT="0" marB="0"/>
                </a:tc>
                <a:tc>
                  <a:txBody>
                    <a:bodyPr/>
                    <a:lstStyle/>
                    <a:p>
                      <a:pPr algn="ctr">
                        <a:spcBef>
                          <a:spcPts val="300"/>
                        </a:spcBef>
                        <a:spcAft>
                          <a:spcPts val="300"/>
                        </a:spcAft>
                      </a:pPr>
                      <a:r>
                        <a:rPr lang="ca-ES" sz="1400" u="sng" kern="1200" dirty="0">
                          <a:solidFill>
                            <a:srgbClr val="0563C1"/>
                          </a:solidFill>
                          <a:effectLst/>
                          <a:latin typeface="Segoe UI" panose="020B0502040204020203" pitchFamily="34" charset="0"/>
                          <a:ea typeface="Calibri" panose="020F0502020204030204" pitchFamily="34" charset="0"/>
                          <a:cs typeface="+mn-cs"/>
                          <a:hlinkClick r:id="rId13">
                            <a:extLst>
                              <a:ext uri="{A12FA001-AC4F-418D-AE19-62706E023703}">
                                <ahyp:hlinkClr xmlns:ahyp="http://schemas.microsoft.com/office/drawing/2018/hyperlinkcolor" val="tx"/>
                              </a:ext>
                            </a:extLst>
                          </a:hlinkClick>
                        </a:rPr>
                        <a:t>https://github.com/ESPD/ESPD-EDM/issues/250</a:t>
                      </a:r>
                      <a:endParaRPr lang="ca-ES" sz="1400" u="sng" kern="1200" dirty="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767788693"/>
                  </a:ext>
                </a:extLst>
              </a:tr>
              <a:tr h="287870">
                <a:tc>
                  <a:txBody>
                    <a:bodyPr/>
                    <a:lstStyle/>
                    <a:p>
                      <a:pPr algn="ctr">
                        <a:spcBef>
                          <a:spcPts val="300"/>
                        </a:spcBef>
                        <a:spcAft>
                          <a:spcPts val="300"/>
                        </a:spcAft>
                      </a:pPr>
                      <a:r>
                        <a:rPr lang="ca-ES" sz="1400" kern="1200" dirty="0">
                          <a:solidFill>
                            <a:srgbClr val="1F497D"/>
                          </a:solidFill>
                          <a:effectLst/>
                          <a:latin typeface="Segoe UI" panose="020B0502040204020203" pitchFamily="34" charset="0"/>
                          <a:ea typeface="Calibri" panose="020F0502020204030204" pitchFamily="34" charset="0"/>
                          <a:cs typeface="+mn-cs"/>
                        </a:rPr>
                        <a:t>253</a:t>
                      </a:r>
                    </a:p>
                  </a:txBody>
                  <a:tcPr marL="68580" marR="68580" marT="0" marB="0"/>
                </a:tc>
                <a:tc>
                  <a:txBody>
                    <a:bodyPr/>
                    <a:lstStyle/>
                    <a:p>
                      <a:pPr algn="ctr">
                        <a:spcBef>
                          <a:spcPts val="300"/>
                        </a:spcBef>
                        <a:spcAft>
                          <a:spcPts val="300"/>
                        </a:spcAft>
                      </a:pPr>
                      <a:r>
                        <a:rPr lang="ca-ES" sz="1400" u="sng" kern="1200">
                          <a:solidFill>
                            <a:srgbClr val="0563C1"/>
                          </a:solidFill>
                          <a:effectLst/>
                          <a:latin typeface="Segoe UI" panose="020B0502040204020203" pitchFamily="34" charset="0"/>
                          <a:ea typeface="Calibri" panose="020F0502020204030204" pitchFamily="34" charset="0"/>
                          <a:cs typeface="+mn-cs"/>
                          <a:hlinkClick r:id="rId14">
                            <a:extLst>
                              <a:ext uri="{A12FA001-AC4F-418D-AE19-62706E023703}">
                                <ahyp:hlinkClr xmlns:ahyp="http://schemas.microsoft.com/office/drawing/2018/hyperlinkcolor" val="tx"/>
                              </a:ext>
                            </a:extLst>
                          </a:hlinkClick>
                        </a:rPr>
                        <a:t>https://github.com/ESPD/ESPD-EDM/issues/253</a:t>
                      </a:r>
                      <a:endParaRPr lang="ca-ES" sz="1400" u="sng" kern="120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85555373"/>
                  </a:ext>
                </a:extLst>
              </a:tr>
              <a:tr h="287870">
                <a:tc>
                  <a:txBody>
                    <a:bodyPr/>
                    <a:lstStyle/>
                    <a:p>
                      <a:pPr algn="ctr">
                        <a:spcBef>
                          <a:spcPts val="300"/>
                        </a:spcBef>
                        <a:spcAft>
                          <a:spcPts val="300"/>
                        </a:spcAft>
                      </a:pPr>
                      <a:r>
                        <a:rPr lang="ca-ES" sz="1400" kern="1200" dirty="0">
                          <a:solidFill>
                            <a:srgbClr val="1F497D"/>
                          </a:solidFill>
                          <a:effectLst/>
                          <a:latin typeface="Segoe UI" panose="020B0502040204020203" pitchFamily="34" charset="0"/>
                          <a:ea typeface="Calibri" panose="020F0502020204030204" pitchFamily="34" charset="0"/>
                          <a:cs typeface="+mn-cs"/>
                        </a:rPr>
                        <a:t>266</a:t>
                      </a:r>
                    </a:p>
                  </a:txBody>
                  <a:tcPr marL="68580" marR="68580" marT="0" marB="0"/>
                </a:tc>
                <a:tc>
                  <a:txBody>
                    <a:bodyPr/>
                    <a:lstStyle/>
                    <a:p>
                      <a:pPr algn="ctr">
                        <a:spcBef>
                          <a:spcPts val="300"/>
                        </a:spcBef>
                        <a:spcAft>
                          <a:spcPts val="300"/>
                        </a:spcAft>
                      </a:pPr>
                      <a:r>
                        <a:rPr lang="ca-ES" sz="1400" u="sng" kern="1200" dirty="0">
                          <a:solidFill>
                            <a:srgbClr val="0563C1"/>
                          </a:solidFill>
                          <a:effectLst/>
                          <a:latin typeface="Segoe UI" panose="020B0502040204020203" pitchFamily="34" charset="0"/>
                          <a:ea typeface="Calibri" panose="020F0502020204030204" pitchFamily="34" charset="0"/>
                          <a:cs typeface="+mn-cs"/>
                          <a:hlinkClick r:id="rId15">
                            <a:extLst>
                              <a:ext uri="{A12FA001-AC4F-418D-AE19-62706E023703}">
                                <ahyp:hlinkClr xmlns:ahyp="http://schemas.microsoft.com/office/drawing/2018/hyperlinkcolor" val="tx"/>
                              </a:ext>
                            </a:extLst>
                          </a:hlinkClick>
                        </a:rPr>
                        <a:t>https://github.com/ESPD/ESPD-EDM/issues/266</a:t>
                      </a:r>
                      <a:endParaRPr lang="ca-ES" sz="1400" u="sng" kern="1200" dirty="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502965336"/>
                  </a:ext>
                </a:extLst>
              </a:tr>
              <a:tr h="287870">
                <a:tc>
                  <a:txBody>
                    <a:bodyPr/>
                    <a:lstStyle/>
                    <a:p>
                      <a:pPr algn="ctr">
                        <a:spcBef>
                          <a:spcPts val="300"/>
                        </a:spcBef>
                        <a:spcAft>
                          <a:spcPts val="300"/>
                        </a:spcAft>
                      </a:pPr>
                      <a:r>
                        <a:rPr lang="ca-ES" sz="1400" kern="1200" dirty="0">
                          <a:solidFill>
                            <a:srgbClr val="1F497D"/>
                          </a:solidFill>
                          <a:effectLst/>
                          <a:latin typeface="Segoe UI" panose="020B0502040204020203" pitchFamily="34" charset="0"/>
                          <a:ea typeface="Calibri" panose="020F0502020204030204" pitchFamily="34" charset="0"/>
                          <a:cs typeface="+mn-cs"/>
                        </a:rPr>
                        <a:t>270</a:t>
                      </a:r>
                    </a:p>
                  </a:txBody>
                  <a:tcPr marL="68580" marR="68580" marT="0" marB="0"/>
                </a:tc>
                <a:tc>
                  <a:txBody>
                    <a:bodyPr/>
                    <a:lstStyle/>
                    <a:p>
                      <a:pPr algn="ctr">
                        <a:spcBef>
                          <a:spcPts val="300"/>
                        </a:spcBef>
                        <a:spcAft>
                          <a:spcPts val="300"/>
                        </a:spcAft>
                      </a:pPr>
                      <a:r>
                        <a:rPr lang="ca-ES" sz="1400" u="sng" kern="1200" dirty="0">
                          <a:solidFill>
                            <a:srgbClr val="0563C1"/>
                          </a:solidFill>
                          <a:effectLst/>
                          <a:latin typeface="Segoe UI" panose="020B0502040204020203" pitchFamily="34" charset="0"/>
                          <a:ea typeface="Calibri" panose="020F0502020204030204" pitchFamily="34" charset="0"/>
                          <a:cs typeface="+mn-cs"/>
                          <a:hlinkClick r:id="rId16">
                            <a:extLst>
                              <a:ext uri="{A12FA001-AC4F-418D-AE19-62706E023703}">
                                <ahyp:hlinkClr xmlns:ahyp="http://schemas.microsoft.com/office/drawing/2018/hyperlinkcolor" val="tx"/>
                              </a:ext>
                            </a:extLst>
                          </a:hlinkClick>
                        </a:rPr>
                        <a:t>https://github.com/ESPD/ESPD-EDM/issues/270</a:t>
                      </a:r>
                      <a:endParaRPr lang="ca-ES" sz="1400" u="sng" kern="1200" dirty="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2422062911"/>
                  </a:ext>
                </a:extLst>
              </a:tr>
              <a:tr h="287870">
                <a:tc>
                  <a:txBody>
                    <a:bodyPr/>
                    <a:lstStyle/>
                    <a:p>
                      <a:pPr algn="ctr">
                        <a:spcBef>
                          <a:spcPts val="300"/>
                        </a:spcBef>
                        <a:spcAft>
                          <a:spcPts val="300"/>
                        </a:spcAft>
                      </a:pPr>
                      <a:r>
                        <a:rPr lang="ca-ES" sz="1400" kern="1200" dirty="0">
                          <a:solidFill>
                            <a:srgbClr val="1F497D"/>
                          </a:solidFill>
                          <a:effectLst/>
                          <a:latin typeface="Segoe UI" panose="020B0502040204020203" pitchFamily="34" charset="0"/>
                          <a:ea typeface="Calibri" panose="020F0502020204030204" pitchFamily="34" charset="0"/>
                          <a:cs typeface="+mn-cs"/>
                        </a:rPr>
                        <a:t>273</a:t>
                      </a:r>
                    </a:p>
                  </a:txBody>
                  <a:tcPr marL="68580" marR="68580" marT="0" marB="0"/>
                </a:tc>
                <a:tc>
                  <a:txBody>
                    <a:bodyPr/>
                    <a:lstStyle/>
                    <a:p>
                      <a:pPr algn="ctr">
                        <a:spcBef>
                          <a:spcPts val="300"/>
                        </a:spcBef>
                        <a:spcAft>
                          <a:spcPts val="300"/>
                        </a:spcAft>
                      </a:pPr>
                      <a:r>
                        <a:rPr lang="ca-ES" sz="1400" u="sng" kern="1200" dirty="0">
                          <a:solidFill>
                            <a:srgbClr val="0563C1"/>
                          </a:solidFill>
                          <a:effectLst/>
                          <a:latin typeface="Segoe UI" panose="020B0502040204020203" pitchFamily="34" charset="0"/>
                          <a:ea typeface="Calibri" panose="020F0502020204030204" pitchFamily="34" charset="0"/>
                          <a:cs typeface="+mn-cs"/>
                          <a:hlinkClick r:id="rId17">
                            <a:extLst>
                              <a:ext uri="{A12FA001-AC4F-418D-AE19-62706E023703}">
                                <ahyp:hlinkClr xmlns:ahyp="http://schemas.microsoft.com/office/drawing/2018/hyperlinkcolor" val="tx"/>
                              </a:ext>
                            </a:extLst>
                          </a:hlinkClick>
                        </a:rPr>
                        <a:t>https://github.com/ESPD/ESPD-EDM/issues/273</a:t>
                      </a:r>
                      <a:endParaRPr lang="ca-ES" sz="1400" u="sng" kern="1200" dirty="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3350793498"/>
                  </a:ext>
                </a:extLst>
              </a:tr>
              <a:tr h="287870">
                <a:tc>
                  <a:txBody>
                    <a:bodyPr/>
                    <a:lstStyle/>
                    <a:p>
                      <a:pPr algn="ctr">
                        <a:spcBef>
                          <a:spcPts val="300"/>
                        </a:spcBef>
                        <a:spcAft>
                          <a:spcPts val="300"/>
                        </a:spcAft>
                      </a:pPr>
                      <a:r>
                        <a:rPr lang="ca-ES" sz="1400" kern="1200" dirty="0">
                          <a:solidFill>
                            <a:srgbClr val="1F497D"/>
                          </a:solidFill>
                          <a:effectLst/>
                          <a:latin typeface="Segoe UI" panose="020B0502040204020203" pitchFamily="34" charset="0"/>
                          <a:ea typeface="Calibri" panose="020F0502020204030204" pitchFamily="34" charset="0"/>
                          <a:cs typeface="+mn-cs"/>
                        </a:rPr>
                        <a:t>275</a:t>
                      </a:r>
                    </a:p>
                  </a:txBody>
                  <a:tcPr marL="68580" marR="68580" marT="0" marB="0"/>
                </a:tc>
                <a:tc>
                  <a:txBody>
                    <a:bodyPr/>
                    <a:lstStyle/>
                    <a:p>
                      <a:pPr algn="ctr">
                        <a:spcBef>
                          <a:spcPts val="300"/>
                        </a:spcBef>
                        <a:spcAft>
                          <a:spcPts val="300"/>
                        </a:spcAft>
                      </a:pPr>
                      <a:r>
                        <a:rPr lang="ca-ES" sz="1400" u="sng" kern="1200" dirty="0">
                          <a:solidFill>
                            <a:srgbClr val="0563C1"/>
                          </a:solidFill>
                          <a:effectLst/>
                          <a:latin typeface="Segoe UI" panose="020B0502040204020203" pitchFamily="34" charset="0"/>
                          <a:ea typeface="Calibri" panose="020F0502020204030204" pitchFamily="34" charset="0"/>
                          <a:cs typeface="+mn-cs"/>
                          <a:hlinkClick r:id="rId18">
                            <a:extLst>
                              <a:ext uri="{A12FA001-AC4F-418D-AE19-62706E023703}">
                                <ahyp:hlinkClr xmlns:ahyp="http://schemas.microsoft.com/office/drawing/2018/hyperlinkcolor" val="tx"/>
                              </a:ext>
                            </a:extLst>
                          </a:hlinkClick>
                        </a:rPr>
                        <a:t>https://github.com/ESPD/ESPD-EDM/issues/275</a:t>
                      </a:r>
                      <a:endParaRPr lang="ca-ES" sz="1400" u="sng" kern="1200" dirty="0">
                        <a:solidFill>
                          <a:srgbClr val="0563C1"/>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3285990172"/>
                  </a:ext>
                </a:extLst>
              </a:tr>
            </a:tbl>
          </a:graphicData>
        </a:graphic>
      </p:graphicFrame>
    </p:spTree>
    <p:extLst>
      <p:ext uri="{BB962C8B-B14F-4D97-AF65-F5344CB8AC3E}">
        <p14:creationId xmlns:p14="http://schemas.microsoft.com/office/powerpoint/2010/main" val="2163108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490632" y="520018"/>
            <a:ext cx="7722491"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3. </a:t>
            </a:r>
            <a:r>
              <a:rPr lang="en-US" sz="2400" b="1" dirty="0">
                <a:solidFill>
                  <a:srgbClr val="004494"/>
                </a:solidFill>
                <a:cs typeface="Arial" panose="020B0604020202020204" pitchFamily="34" charset="0"/>
              </a:rPr>
              <a:t>Revision of issues</a:t>
            </a:r>
            <a:endParaRPr lang="en-GB" sz="2400" b="1" dirty="0">
              <a:solidFill>
                <a:srgbClr val="004494"/>
              </a:solidFill>
              <a:cs typeface="Arial" panose="020B0604020202020204" pitchFamily="34" charset="0"/>
            </a:endParaRPr>
          </a:p>
        </p:txBody>
      </p:sp>
      <p:sp>
        <p:nvSpPr>
          <p:cNvPr id="2" name="Slide Number Placeholder 1"/>
          <p:cNvSpPr>
            <a:spLocks noGrp="1"/>
          </p:cNvSpPr>
          <p:nvPr>
            <p:ph type="sldNum" sz="quarter" idx="12"/>
          </p:nvPr>
        </p:nvSpPr>
        <p:spPr/>
        <p:txBody>
          <a:bodyPr/>
          <a:lstStyle/>
          <a:p>
            <a:fld id="{391B6FEC-58CB-4640-8F27-5DA0DEFEFAB6}" type="slidenum">
              <a:rPr lang="en-US" smtClean="0"/>
              <a:t>8</a:t>
            </a:fld>
            <a:endParaRPr lang="en-US"/>
          </a:p>
        </p:txBody>
      </p:sp>
      <p:sp>
        <p:nvSpPr>
          <p:cNvPr id="26" name="TextBox 5">
            <a:extLst>
              <a:ext uri="{FF2B5EF4-FFF2-40B4-BE49-F238E27FC236}">
                <a16:creationId xmlns:a16="http://schemas.microsoft.com/office/drawing/2014/main" id="{EBB2AE63-1EE6-4624-A378-B389C7ED797F}"/>
              </a:ext>
            </a:extLst>
          </p:cNvPr>
          <p:cNvSpPr txBox="1"/>
          <p:nvPr/>
        </p:nvSpPr>
        <p:spPr>
          <a:xfrm>
            <a:off x="229324" y="779615"/>
            <a:ext cx="8534249" cy="1077218"/>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GB" sz="1600" dirty="0"/>
          </a:p>
          <a:p>
            <a:pPr marL="742950" lvl="1" indent="-285750">
              <a:buClr>
                <a:srgbClr val="9BAF04"/>
              </a:buClr>
              <a:buFont typeface="Wingdings" panose="05000000000000000000" pitchFamily="2" charset="2"/>
              <a:buChar char="v"/>
            </a:pPr>
            <a:r>
              <a:rPr lang="es-ES" sz="1600" b="1" dirty="0"/>
              <a:t>Issues </a:t>
            </a:r>
            <a:r>
              <a:rPr lang="es-ES" sz="1600" b="1" dirty="0" err="1"/>
              <a:t>related</a:t>
            </a:r>
            <a:r>
              <a:rPr lang="es-ES" sz="1600" b="1" dirty="0"/>
              <a:t> </a:t>
            </a:r>
            <a:r>
              <a:rPr lang="es-ES" sz="1600" b="1" dirty="0" err="1"/>
              <a:t>to</a:t>
            </a:r>
            <a:r>
              <a:rPr lang="es-ES" sz="1600" b="1" dirty="0"/>
              <a:t> </a:t>
            </a:r>
            <a:r>
              <a:rPr lang="es-ES" sz="1600" b="1" dirty="0" err="1"/>
              <a:t>code</a:t>
            </a:r>
            <a:r>
              <a:rPr lang="es-ES" sz="1600" b="1" dirty="0"/>
              <a:t> </a:t>
            </a:r>
            <a:r>
              <a:rPr lang="es-ES" sz="1600" b="1" dirty="0" err="1"/>
              <a:t>lists</a:t>
            </a:r>
            <a:r>
              <a:rPr lang="es-ES" sz="1600" b="1" dirty="0"/>
              <a:t> (17 </a:t>
            </a:r>
            <a:r>
              <a:rPr lang="es-ES" sz="1600" b="1" dirty="0" err="1"/>
              <a:t>issues</a:t>
            </a:r>
            <a:r>
              <a:rPr lang="es-ES" sz="1600" b="1" dirty="0"/>
              <a:t>) </a:t>
            </a:r>
          </a:p>
          <a:p>
            <a:pPr marL="742950" lvl="1" indent="-285750">
              <a:buClr>
                <a:srgbClr val="9BAF04"/>
              </a:buClr>
              <a:buFont typeface="Wingdings" panose="05000000000000000000" pitchFamily="2" charset="2"/>
              <a:buChar char="v"/>
            </a:pPr>
            <a:endParaRPr lang="es-ES" sz="1600" b="1" dirty="0"/>
          </a:p>
          <a:p>
            <a:pPr lvl="1">
              <a:buClr>
                <a:srgbClr val="9BAF04"/>
              </a:buClr>
            </a:pPr>
            <a:r>
              <a:rPr lang="es-ES" sz="1600" b="1" dirty="0"/>
              <a:t> </a:t>
            </a:r>
            <a:endParaRPr lang="en-US" sz="1600" dirty="0"/>
          </a:p>
        </p:txBody>
      </p:sp>
      <p:graphicFrame>
        <p:nvGraphicFramePr>
          <p:cNvPr id="5" name="Tabla 5">
            <a:extLst>
              <a:ext uri="{FF2B5EF4-FFF2-40B4-BE49-F238E27FC236}">
                <a16:creationId xmlns:a16="http://schemas.microsoft.com/office/drawing/2014/main" id="{45F92CED-8B26-4DF3-A142-6F0A3E663A1E}"/>
              </a:ext>
            </a:extLst>
          </p:cNvPr>
          <p:cNvGraphicFramePr>
            <a:graphicFrameLocks noGrp="1"/>
          </p:cNvGraphicFramePr>
          <p:nvPr>
            <p:extLst>
              <p:ext uri="{D42A27DB-BD31-4B8C-83A1-F6EECF244321}">
                <p14:modId xmlns:p14="http://schemas.microsoft.com/office/powerpoint/2010/main" val="3819216745"/>
              </p:ext>
            </p:extLst>
          </p:nvPr>
        </p:nvGraphicFramePr>
        <p:xfrm>
          <a:off x="1303877" y="1384056"/>
          <a:ext cx="6096000" cy="5007217"/>
        </p:xfrm>
        <a:graphic>
          <a:graphicData uri="http://schemas.openxmlformats.org/drawingml/2006/table">
            <a:tbl>
              <a:tblPr firstRow="1" bandRow="1">
                <a:tableStyleId>{5C22544A-7EE6-4342-B048-85BDC9FD1C3A}</a:tableStyleId>
              </a:tblPr>
              <a:tblGrid>
                <a:gridCol w="969423">
                  <a:extLst>
                    <a:ext uri="{9D8B030D-6E8A-4147-A177-3AD203B41FA5}">
                      <a16:colId xmlns:a16="http://schemas.microsoft.com/office/drawing/2014/main" val="3011469566"/>
                    </a:ext>
                  </a:extLst>
                </a:gridCol>
                <a:gridCol w="5126577">
                  <a:extLst>
                    <a:ext uri="{9D8B030D-6E8A-4147-A177-3AD203B41FA5}">
                      <a16:colId xmlns:a16="http://schemas.microsoft.com/office/drawing/2014/main" val="714017813"/>
                    </a:ext>
                  </a:extLst>
                </a:gridCol>
              </a:tblGrid>
              <a:tr h="277599">
                <a:tc>
                  <a:txBody>
                    <a:bodyPr/>
                    <a:lstStyle/>
                    <a:p>
                      <a:pPr algn="ctr">
                        <a:spcBef>
                          <a:spcPts val="300"/>
                        </a:spcBef>
                        <a:spcAft>
                          <a:spcPts val="300"/>
                        </a:spcAft>
                      </a:pPr>
                      <a:r>
                        <a:rPr lang="ca-ES" sz="1400" b="1" dirty="0" err="1">
                          <a:solidFill>
                            <a:schemeClr val="bg1"/>
                          </a:solidFill>
                          <a:effectLst/>
                          <a:latin typeface="Segoe UI" panose="020B0502040204020203" pitchFamily="34" charset="0"/>
                          <a:ea typeface="Calibri" panose="020F0502020204030204" pitchFamily="34" charset="0"/>
                        </a:rPr>
                        <a:t>Issue</a:t>
                      </a:r>
                      <a:endParaRPr lang="ca-ES" sz="18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algn="ctr">
                        <a:spcBef>
                          <a:spcPts val="300"/>
                        </a:spcBef>
                        <a:spcAft>
                          <a:spcPts val="300"/>
                        </a:spcAft>
                      </a:pPr>
                      <a:r>
                        <a:rPr lang="ca-ES" sz="1400" b="1" dirty="0" err="1">
                          <a:solidFill>
                            <a:schemeClr val="bg1"/>
                          </a:solidFill>
                          <a:effectLst/>
                          <a:latin typeface="Segoe UI" panose="020B0502040204020203" pitchFamily="34" charset="0"/>
                          <a:ea typeface="Calibri" panose="020F0502020204030204" pitchFamily="34" charset="0"/>
                        </a:rPr>
                        <a:t>Link</a:t>
                      </a:r>
                      <a:endParaRPr lang="ca-ES" sz="18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812318121"/>
                  </a:ext>
                </a:extLst>
              </a:tr>
              <a:tr h="279686">
                <a:tc>
                  <a:txBody>
                    <a:bodyPr/>
                    <a:lstStyle/>
                    <a:p>
                      <a:pPr algn="ctr"/>
                      <a:r>
                        <a:rPr lang="ca-ES" sz="1400" dirty="0">
                          <a:solidFill>
                            <a:srgbClr val="1F497D"/>
                          </a:solidFill>
                          <a:effectLst/>
                          <a:latin typeface="Segoe UI" panose="020B0502040204020203" pitchFamily="34" charset="0"/>
                          <a:ea typeface="Calibri" panose="020F0502020204030204" pitchFamily="34" charset="0"/>
                        </a:rPr>
                        <a:t>294</a:t>
                      </a:r>
                      <a:endParaRPr lang="ca-ES" sz="1800" dirty="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3">
                            <a:extLst>
                              <a:ext uri="{A12FA001-AC4F-418D-AE19-62706E023703}">
                                <ahyp:hlinkClr xmlns:ahyp="http://schemas.microsoft.com/office/drawing/2018/hyperlinkcolor" val="tx"/>
                              </a:ext>
                            </a:extLst>
                          </a:hlinkClick>
                        </a:rPr>
                        <a:t>https://github.com/ESPD/ESPD-EDM/issues/294</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3926068482"/>
                  </a:ext>
                </a:extLst>
              </a:tr>
              <a:tr h="279686">
                <a:tc>
                  <a:txBody>
                    <a:bodyPr/>
                    <a:lstStyle/>
                    <a:p>
                      <a:pPr algn="ctr"/>
                      <a:r>
                        <a:rPr lang="ca-ES" sz="1400" dirty="0">
                          <a:solidFill>
                            <a:srgbClr val="1F497D"/>
                          </a:solidFill>
                          <a:effectLst/>
                          <a:latin typeface="Segoe UI" panose="020B0502040204020203" pitchFamily="34" charset="0"/>
                          <a:ea typeface="Calibri" panose="020F0502020204030204" pitchFamily="34" charset="0"/>
                        </a:rPr>
                        <a:t>295</a:t>
                      </a:r>
                      <a:endParaRPr lang="ca-ES" sz="1800" dirty="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4">
                            <a:extLst>
                              <a:ext uri="{A12FA001-AC4F-418D-AE19-62706E023703}">
                                <ahyp:hlinkClr xmlns:ahyp="http://schemas.microsoft.com/office/drawing/2018/hyperlinkcolor" val="tx"/>
                              </a:ext>
                            </a:extLst>
                          </a:hlinkClick>
                        </a:rPr>
                        <a:t>https://github.com/ESPD/ESPD-EDM/issues/295</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4289778391"/>
                  </a:ext>
                </a:extLst>
              </a:tr>
              <a:tr h="277599">
                <a:tc>
                  <a:txBody>
                    <a:bodyPr/>
                    <a:lstStyle/>
                    <a:p>
                      <a:pPr algn="ctr"/>
                      <a:r>
                        <a:rPr lang="ca-ES" sz="1400" dirty="0">
                          <a:solidFill>
                            <a:srgbClr val="1F497D"/>
                          </a:solidFill>
                          <a:effectLst/>
                          <a:latin typeface="Segoe UI" panose="020B0502040204020203" pitchFamily="34" charset="0"/>
                          <a:ea typeface="Calibri" panose="020F0502020204030204" pitchFamily="34" charset="0"/>
                        </a:rPr>
                        <a:t>296</a:t>
                      </a:r>
                      <a:endParaRPr lang="ca-ES" sz="1800" dirty="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5">
                            <a:extLst>
                              <a:ext uri="{A12FA001-AC4F-418D-AE19-62706E023703}">
                                <ahyp:hlinkClr xmlns:ahyp="http://schemas.microsoft.com/office/drawing/2018/hyperlinkcolor" val="tx"/>
                              </a:ext>
                            </a:extLst>
                          </a:hlinkClick>
                        </a:rPr>
                        <a:t>https://github.com/ESPD/ESPD-EDM/issues/296</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20610042"/>
                  </a:ext>
                </a:extLst>
              </a:tr>
              <a:tr h="277599">
                <a:tc>
                  <a:txBody>
                    <a:bodyPr/>
                    <a:lstStyle/>
                    <a:p>
                      <a:pPr algn="ctr"/>
                      <a:r>
                        <a:rPr lang="ca-ES" sz="1400">
                          <a:solidFill>
                            <a:srgbClr val="1F497D"/>
                          </a:solidFill>
                          <a:effectLst/>
                          <a:latin typeface="Segoe UI" panose="020B0502040204020203" pitchFamily="34" charset="0"/>
                          <a:ea typeface="Calibri" panose="020F0502020204030204" pitchFamily="34" charset="0"/>
                        </a:rPr>
                        <a:t>297</a:t>
                      </a:r>
                      <a:endParaRPr lang="ca-ES" sz="180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6">
                            <a:extLst>
                              <a:ext uri="{A12FA001-AC4F-418D-AE19-62706E023703}">
                                <ahyp:hlinkClr xmlns:ahyp="http://schemas.microsoft.com/office/drawing/2018/hyperlinkcolor" val="tx"/>
                              </a:ext>
                            </a:extLst>
                          </a:hlinkClick>
                        </a:rPr>
                        <a:t>https://github.com/ESPD/ESPD-EDM/issues/297</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1853893733"/>
                  </a:ext>
                </a:extLst>
              </a:tr>
              <a:tr h="277599">
                <a:tc>
                  <a:txBody>
                    <a:bodyPr/>
                    <a:lstStyle/>
                    <a:p>
                      <a:pPr algn="ctr"/>
                      <a:r>
                        <a:rPr lang="ca-ES" sz="1400">
                          <a:solidFill>
                            <a:srgbClr val="1F497D"/>
                          </a:solidFill>
                          <a:effectLst/>
                          <a:latin typeface="Segoe UI" panose="020B0502040204020203" pitchFamily="34" charset="0"/>
                          <a:ea typeface="Calibri" panose="020F0502020204030204" pitchFamily="34" charset="0"/>
                        </a:rPr>
                        <a:t>298</a:t>
                      </a:r>
                      <a:endParaRPr lang="ca-ES" sz="180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7">
                            <a:extLst>
                              <a:ext uri="{A12FA001-AC4F-418D-AE19-62706E023703}">
                                <ahyp:hlinkClr xmlns:ahyp="http://schemas.microsoft.com/office/drawing/2018/hyperlinkcolor" val="tx"/>
                              </a:ext>
                            </a:extLst>
                          </a:hlinkClick>
                        </a:rPr>
                        <a:t>https://github.com/ESPD/ESPD-EDM/issues/298</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299934198"/>
                  </a:ext>
                </a:extLst>
              </a:tr>
              <a:tr h="277599">
                <a:tc>
                  <a:txBody>
                    <a:bodyPr/>
                    <a:lstStyle/>
                    <a:p>
                      <a:pPr algn="ctr"/>
                      <a:r>
                        <a:rPr lang="ca-ES" sz="1400">
                          <a:solidFill>
                            <a:srgbClr val="1F497D"/>
                          </a:solidFill>
                          <a:effectLst/>
                          <a:latin typeface="Segoe UI" panose="020B0502040204020203" pitchFamily="34" charset="0"/>
                          <a:ea typeface="Calibri" panose="020F0502020204030204" pitchFamily="34" charset="0"/>
                        </a:rPr>
                        <a:t>299</a:t>
                      </a:r>
                      <a:endParaRPr lang="ca-ES" sz="180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8">
                            <a:extLst>
                              <a:ext uri="{A12FA001-AC4F-418D-AE19-62706E023703}">
                                <ahyp:hlinkClr xmlns:ahyp="http://schemas.microsoft.com/office/drawing/2018/hyperlinkcolor" val="tx"/>
                              </a:ext>
                            </a:extLst>
                          </a:hlinkClick>
                        </a:rPr>
                        <a:t>https://github.com/ESPD/ESPD-EDM/issues/299</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1771698792"/>
                  </a:ext>
                </a:extLst>
              </a:tr>
              <a:tr h="277599">
                <a:tc>
                  <a:txBody>
                    <a:bodyPr/>
                    <a:lstStyle/>
                    <a:p>
                      <a:pPr algn="ctr"/>
                      <a:r>
                        <a:rPr lang="ca-ES" sz="1400">
                          <a:solidFill>
                            <a:srgbClr val="1F497D"/>
                          </a:solidFill>
                          <a:effectLst/>
                          <a:latin typeface="Segoe UI" panose="020B0502040204020203" pitchFamily="34" charset="0"/>
                          <a:ea typeface="Calibri" panose="020F0502020204030204" pitchFamily="34" charset="0"/>
                        </a:rPr>
                        <a:t>300</a:t>
                      </a:r>
                      <a:endParaRPr lang="ca-ES" sz="180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9">
                            <a:extLst>
                              <a:ext uri="{A12FA001-AC4F-418D-AE19-62706E023703}">
                                <ahyp:hlinkClr xmlns:ahyp="http://schemas.microsoft.com/office/drawing/2018/hyperlinkcolor" val="tx"/>
                              </a:ext>
                            </a:extLst>
                          </a:hlinkClick>
                        </a:rPr>
                        <a:t>https://github.com/ESPD/ESPD-EDM/issues/300</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465660112"/>
                  </a:ext>
                </a:extLst>
              </a:tr>
              <a:tr h="277599">
                <a:tc>
                  <a:txBody>
                    <a:bodyPr/>
                    <a:lstStyle/>
                    <a:p>
                      <a:pPr algn="ctr"/>
                      <a:r>
                        <a:rPr lang="ca-ES" sz="1400">
                          <a:solidFill>
                            <a:srgbClr val="1F497D"/>
                          </a:solidFill>
                          <a:effectLst/>
                          <a:latin typeface="Segoe UI" panose="020B0502040204020203" pitchFamily="34" charset="0"/>
                          <a:ea typeface="Calibri" panose="020F0502020204030204" pitchFamily="34" charset="0"/>
                        </a:rPr>
                        <a:t>301</a:t>
                      </a:r>
                      <a:endParaRPr lang="ca-ES" sz="180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10">
                            <a:extLst>
                              <a:ext uri="{A12FA001-AC4F-418D-AE19-62706E023703}">
                                <ahyp:hlinkClr xmlns:ahyp="http://schemas.microsoft.com/office/drawing/2018/hyperlinkcolor" val="tx"/>
                              </a:ext>
                            </a:extLst>
                          </a:hlinkClick>
                        </a:rPr>
                        <a:t>https://github.com/ESPD/ESPD-EDM/issues/301</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2470807270"/>
                  </a:ext>
                </a:extLst>
              </a:tr>
              <a:tr h="279686">
                <a:tc>
                  <a:txBody>
                    <a:bodyPr/>
                    <a:lstStyle/>
                    <a:p>
                      <a:pPr algn="ctr"/>
                      <a:r>
                        <a:rPr lang="ca-ES" sz="1400">
                          <a:solidFill>
                            <a:srgbClr val="1F497D"/>
                          </a:solidFill>
                          <a:effectLst/>
                          <a:latin typeface="Segoe UI" panose="020B0502040204020203" pitchFamily="34" charset="0"/>
                          <a:ea typeface="Calibri" panose="020F0502020204030204" pitchFamily="34" charset="0"/>
                        </a:rPr>
                        <a:t>302</a:t>
                      </a:r>
                      <a:endParaRPr lang="ca-ES" sz="180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a:solidFill>
                            <a:srgbClr val="1F497D"/>
                          </a:solidFill>
                          <a:effectLst/>
                          <a:latin typeface="Segoe UI" panose="020B0502040204020203" pitchFamily="34" charset="0"/>
                          <a:ea typeface="Calibri" panose="020F0502020204030204" pitchFamily="34" charset="0"/>
                          <a:cs typeface="+mn-cs"/>
                          <a:hlinkClick r:id="rId11">
                            <a:extLst>
                              <a:ext uri="{A12FA001-AC4F-418D-AE19-62706E023703}">
                                <ahyp:hlinkClr xmlns:ahyp="http://schemas.microsoft.com/office/drawing/2018/hyperlinkcolor" val="tx"/>
                              </a:ext>
                            </a:extLst>
                          </a:hlinkClick>
                        </a:rPr>
                        <a:t>https://github.com/ESPD/ESPD-EDM/issues/302</a:t>
                      </a:r>
                      <a:endParaRPr lang="ca-ES" sz="1400" u="sng" kern="120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3206354102"/>
                  </a:ext>
                </a:extLst>
              </a:tr>
              <a:tr h="279686">
                <a:tc>
                  <a:txBody>
                    <a:bodyPr/>
                    <a:lstStyle/>
                    <a:p>
                      <a:pPr algn="ctr"/>
                      <a:r>
                        <a:rPr lang="ca-ES" sz="1400">
                          <a:solidFill>
                            <a:srgbClr val="1F497D"/>
                          </a:solidFill>
                          <a:effectLst/>
                          <a:latin typeface="Segoe UI" panose="020B0502040204020203" pitchFamily="34" charset="0"/>
                          <a:ea typeface="Calibri" panose="020F0502020204030204" pitchFamily="34" charset="0"/>
                        </a:rPr>
                        <a:t>303</a:t>
                      </a:r>
                      <a:endParaRPr lang="ca-ES" sz="180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12">
                            <a:extLst>
                              <a:ext uri="{A12FA001-AC4F-418D-AE19-62706E023703}">
                                <ahyp:hlinkClr xmlns:ahyp="http://schemas.microsoft.com/office/drawing/2018/hyperlinkcolor" val="tx"/>
                              </a:ext>
                            </a:extLst>
                          </a:hlinkClick>
                        </a:rPr>
                        <a:t>https://github.com/ESPD/ESPD-EDM/issues/303</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1525138839"/>
                  </a:ext>
                </a:extLst>
              </a:tr>
              <a:tr h="279686">
                <a:tc>
                  <a:txBody>
                    <a:bodyPr/>
                    <a:lstStyle/>
                    <a:p>
                      <a:pPr algn="ctr"/>
                      <a:r>
                        <a:rPr lang="ca-ES" sz="1400">
                          <a:solidFill>
                            <a:srgbClr val="1F497D"/>
                          </a:solidFill>
                          <a:effectLst/>
                          <a:latin typeface="Segoe UI" panose="020B0502040204020203" pitchFamily="34" charset="0"/>
                          <a:ea typeface="Calibri" panose="020F0502020204030204" pitchFamily="34" charset="0"/>
                        </a:rPr>
                        <a:t>304</a:t>
                      </a:r>
                      <a:endParaRPr lang="ca-ES" sz="180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13">
                            <a:extLst>
                              <a:ext uri="{A12FA001-AC4F-418D-AE19-62706E023703}">
                                <ahyp:hlinkClr xmlns:ahyp="http://schemas.microsoft.com/office/drawing/2018/hyperlinkcolor" val="tx"/>
                              </a:ext>
                            </a:extLst>
                          </a:hlinkClick>
                        </a:rPr>
                        <a:t>https://github.com/ESPD/ESPD-EDM/issues/304</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71009528"/>
                  </a:ext>
                </a:extLst>
              </a:tr>
              <a:tr h="277599">
                <a:tc>
                  <a:txBody>
                    <a:bodyPr/>
                    <a:lstStyle/>
                    <a:p>
                      <a:pPr algn="ctr"/>
                      <a:r>
                        <a:rPr lang="ca-ES" sz="1400">
                          <a:solidFill>
                            <a:srgbClr val="1F497D"/>
                          </a:solidFill>
                          <a:effectLst/>
                          <a:latin typeface="Segoe UI" panose="020B0502040204020203" pitchFamily="34" charset="0"/>
                          <a:ea typeface="Calibri" panose="020F0502020204030204" pitchFamily="34" charset="0"/>
                        </a:rPr>
                        <a:t>305</a:t>
                      </a:r>
                      <a:endParaRPr lang="ca-ES" sz="180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14">
                            <a:extLst>
                              <a:ext uri="{A12FA001-AC4F-418D-AE19-62706E023703}">
                                <ahyp:hlinkClr xmlns:ahyp="http://schemas.microsoft.com/office/drawing/2018/hyperlinkcolor" val="tx"/>
                              </a:ext>
                            </a:extLst>
                          </a:hlinkClick>
                        </a:rPr>
                        <a:t>https://github.com/ESPD/ESPD-EDM/issues/305</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767788693"/>
                  </a:ext>
                </a:extLst>
              </a:tr>
              <a:tr h="277599">
                <a:tc>
                  <a:txBody>
                    <a:bodyPr/>
                    <a:lstStyle/>
                    <a:p>
                      <a:pPr algn="ctr"/>
                      <a:r>
                        <a:rPr lang="ca-ES" sz="1400">
                          <a:solidFill>
                            <a:srgbClr val="1F497D"/>
                          </a:solidFill>
                          <a:effectLst/>
                          <a:latin typeface="Segoe UI" panose="020B0502040204020203" pitchFamily="34" charset="0"/>
                          <a:ea typeface="Calibri" panose="020F0502020204030204" pitchFamily="34" charset="0"/>
                        </a:rPr>
                        <a:t>306</a:t>
                      </a:r>
                      <a:endParaRPr lang="ca-ES" sz="180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15">
                            <a:extLst>
                              <a:ext uri="{A12FA001-AC4F-418D-AE19-62706E023703}">
                                <ahyp:hlinkClr xmlns:ahyp="http://schemas.microsoft.com/office/drawing/2018/hyperlinkcolor" val="tx"/>
                              </a:ext>
                            </a:extLst>
                          </a:hlinkClick>
                        </a:rPr>
                        <a:t>https://github.com/ESPD/ESPD-EDM/issues/306</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85555373"/>
                  </a:ext>
                </a:extLst>
              </a:tr>
              <a:tr h="277599">
                <a:tc>
                  <a:txBody>
                    <a:bodyPr/>
                    <a:lstStyle/>
                    <a:p>
                      <a:pPr algn="ctr"/>
                      <a:r>
                        <a:rPr lang="ca-ES" sz="1400" dirty="0">
                          <a:solidFill>
                            <a:srgbClr val="1F497D"/>
                          </a:solidFill>
                          <a:effectLst/>
                          <a:latin typeface="Segoe UI" panose="020B0502040204020203" pitchFamily="34" charset="0"/>
                          <a:ea typeface="Calibri" panose="020F0502020204030204" pitchFamily="34" charset="0"/>
                        </a:rPr>
                        <a:t>307</a:t>
                      </a:r>
                      <a:r>
                        <a:rPr lang="ca-ES" sz="1400" baseline="30000" dirty="0">
                          <a:solidFill>
                            <a:srgbClr val="1F497D"/>
                          </a:solidFill>
                          <a:effectLst/>
                          <a:latin typeface="Segoe UI" panose="020B0502040204020203" pitchFamily="34" charset="0"/>
                          <a:ea typeface="Calibri" panose="020F0502020204030204" pitchFamily="34" charset="0"/>
                        </a:rPr>
                        <a:t>(1)</a:t>
                      </a:r>
                      <a:endParaRPr lang="ca-ES" sz="1800" dirty="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16">
                            <a:extLst>
                              <a:ext uri="{A12FA001-AC4F-418D-AE19-62706E023703}">
                                <ahyp:hlinkClr xmlns:ahyp="http://schemas.microsoft.com/office/drawing/2018/hyperlinkcolor" val="tx"/>
                              </a:ext>
                            </a:extLst>
                          </a:hlinkClick>
                        </a:rPr>
                        <a:t>https://github.com/ESPD/ESPD-EDM/issues/307</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502965336"/>
                  </a:ext>
                </a:extLst>
              </a:tr>
              <a:tr h="277599">
                <a:tc>
                  <a:txBody>
                    <a:bodyPr/>
                    <a:lstStyle/>
                    <a:p>
                      <a:pPr algn="ctr"/>
                      <a:r>
                        <a:rPr lang="ca-ES" sz="1400">
                          <a:solidFill>
                            <a:srgbClr val="1F497D"/>
                          </a:solidFill>
                          <a:effectLst/>
                          <a:latin typeface="Segoe UI" panose="020B0502040204020203" pitchFamily="34" charset="0"/>
                          <a:ea typeface="Calibri" panose="020F0502020204030204" pitchFamily="34" charset="0"/>
                        </a:rPr>
                        <a:t>308</a:t>
                      </a:r>
                      <a:endParaRPr lang="ca-ES" sz="180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17">
                            <a:extLst>
                              <a:ext uri="{A12FA001-AC4F-418D-AE19-62706E023703}">
                                <ahyp:hlinkClr xmlns:ahyp="http://schemas.microsoft.com/office/drawing/2018/hyperlinkcolor" val="tx"/>
                              </a:ext>
                            </a:extLst>
                          </a:hlinkClick>
                        </a:rPr>
                        <a:t>https://github.com/ESPD/ESPD-EDM/issues/308</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2422062911"/>
                  </a:ext>
                </a:extLst>
              </a:tr>
              <a:tr h="277599">
                <a:tc>
                  <a:txBody>
                    <a:bodyPr/>
                    <a:lstStyle/>
                    <a:p>
                      <a:pPr algn="ctr"/>
                      <a:r>
                        <a:rPr lang="ca-ES" sz="1400">
                          <a:solidFill>
                            <a:srgbClr val="1F497D"/>
                          </a:solidFill>
                          <a:effectLst/>
                          <a:latin typeface="Segoe UI" panose="020B0502040204020203" pitchFamily="34" charset="0"/>
                          <a:ea typeface="Calibri" panose="020F0502020204030204" pitchFamily="34" charset="0"/>
                        </a:rPr>
                        <a:t>309</a:t>
                      </a:r>
                      <a:endParaRPr lang="ca-ES" sz="180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18">
                            <a:extLst>
                              <a:ext uri="{A12FA001-AC4F-418D-AE19-62706E023703}">
                                <ahyp:hlinkClr xmlns:ahyp="http://schemas.microsoft.com/office/drawing/2018/hyperlinkcolor" val="tx"/>
                              </a:ext>
                            </a:extLst>
                          </a:hlinkClick>
                        </a:rPr>
                        <a:t>https://github.com/ESPD/ESPD-EDM/issues/309</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3350793498"/>
                  </a:ext>
                </a:extLst>
              </a:tr>
              <a:tr h="277599">
                <a:tc>
                  <a:txBody>
                    <a:bodyPr/>
                    <a:lstStyle/>
                    <a:p>
                      <a:pPr algn="ctr"/>
                      <a:r>
                        <a:rPr lang="ca-ES" sz="1400" dirty="0">
                          <a:solidFill>
                            <a:srgbClr val="1F497D"/>
                          </a:solidFill>
                          <a:effectLst/>
                          <a:latin typeface="Segoe UI" panose="020B0502040204020203" pitchFamily="34" charset="0"/>
                          <a:ea typeface="Calibri" panose="020F0502020204030204" pitchFamily="34" charset="0"/>
                        </a:rPr>
                        <a:t>310</a:t>
                      </a:r>
                      <a:endParaRPr lang="ca-ES" sz="1800" dirty="0">
                        <a:effectLst/>
                        <a:latin typeface="Calibri" panose="020F0502020204030204" pitchFamily="34" charset="0"/>
                        <a:ea typeface="Calibri" panose="020F0502020204030204" pitchFamily="34" charset="0"/>
                      </a:endParaRPr>
                    </a:p>
                  </a:txBody>
                  <a:tcPr marL="68580" marR="68580" marT="0" marB="0"/>
                </a:tc>
                <a:tc>
                  <a:txBody>
                    <a:bodyPr/>
                    <a:lstStyle/>
                    <a:p>
                      <a:pPr algn="ctr"/>
                      <a:r>
                        <a:rPr lang="ca-ES" sz="1400" u="sng" kern="1200" dirty="0">
                          <a:solidFill>
                            <a:srgbClr val="1F497D"/>
                          </a:solidFill>
                          <a:effectLst/>
                          <a:latin typeface="Segoe UI" panose="020B0502040204020203" pitchFamily="34" charset="0"/>
                          <a:ea typeface="Calibri" panose="020F0502020204030204" pitchFamily="34" charset="0"/>
                          <a:cs typeface="+mn-cs"/>
                          <a:hlinkClick r:id="rId19">
                            <a:extLst>
                              <a:ext uri="{A12FA001-AC4F-418D-AE19-62706E023703}">
                                <ahyp:hlinkClr xmlns:ahyp="http://schemas.microsoft.com/office/drawing/2018/hyperlinkcolor" val="tx"/>
                              </a:ext>
                            </a:extLst>
                          </a:hlinkClick>
                        </a:rPr>
                        <a:t>https://github.com/ESPD/ESPD-EDM/issues/310</a:t>
                      </a:r>
                      <a:endParaRPr lang="ca-ES" sz="1400" u="sng" kern="1200" dirty="0">
                        <a:solidFill>
                          <a:srgbClr val="1F497D"/>
                        </a:solidFill>
                        <a:effectLst/>
                        <a:latin typeface="Segoe UI" panose="020B0502040204020203" pitchFamily="34" charset="0"/>
                        <a:ea typeface="Calibri" panose="020F0502020204030204" pitchFamily="34" charset="0"/>
                        <a:cs typeface="+mn-cs"/>
                      </a:endParaRPr>
                    </a:p>
                  </a:txBody>
                  <a:tcPr marL="68580" marR="68580" marT="0" marB="0"/>
                </a:tc>
                <a:extLst>
                  <a:ext uri="{0D108BD9-81ED-4DB2-BD59-A6C34878D82A}">
                    <a16:rowId xmlns:a16="http://schemas.microsoft.com/office/drawing/2014/main" val="3285990172"/>
                  </a:ext>
                </a:extLst>
              </a:tr>
            </a:tbl>
          </a:graphicData>
        </a:graphic>
      </p:graphicFrame>
      <p:sp>
        <p:nvSpPr>
          <p:cNvPr id="9" name="CuadroTexto 8">
            <a:extLst>
              <a:ext uri="{FF2B5EF4-FFF2-40B4-BE49-F238E27FC236}">
                <a16:creationId xmlns:a16="http://schemas.microsoft.com/office/drawing/2014/main" id="{89BC4B41-453E-4000-A505-61EFC978D53D}"/>
              </a:ext>
            </a:extLst>
          </p:cNvPr>
          <p:cNvSpPr txBox="1"/>
          <p:nvPr/>
        </p:nvSpPr>
        <p:spPr>
          <a:xfrm>
            <a:off x="188404" y="6454773"/>
            <a:ext cx="7926896" cy="276999"/>
          </a:xfrm>
          <a:prstGeom prst="rect">
            <a:avLst/>
          </a:prstGeom>
          <a:noFill/>
        </p:spPr>
        <p:txBody>
          <a:bodyPr wrap="square" rtlCol="0">
            <a:spAutoFit/>
          </a:bodyPr>
          <a:lstStyle/>
          <a:p>
            <a:r>
              <a:rPr lang="ca-ES" sz="1200" baseline="30000" dirty="0"/>
              <a:t>(1) </a:t>
            </a:r>
            <a:r>
              <a:rPr lang="ca-ES" sz="1200" dirty="0" err="1"/>
              <a:t>Issue</a:t>
            </a:r>
            <a:r>
              <a:rPr lang="ca-ES" sz="1200" dirty="0"/>
              <a:t> 307 has </a:t>
            </a:r>
            <a:r>
              <a:rPr lang="ca-ES" sz="1200" dirty="0" err="1"/>
              <a:t>been</a:t>
            </a:r>
            <a:r>
              <a:rPr lang="ca-ES" sz="1200" dirty="0"/>
              <a:t> </a:t>
            </a:r>
            <a:r>
              <a:rPr lang="ca-ES" sz="1200" dirty="0" err="1"/>
              <a:t>reopened</a:t>
            </a:r>
            <a:r>
              <a:rPr lang="ca-ES" sz="1200" dirty="0"/>
              <a:t> in </a:t>
            </a:r>
            <a:r>
              <a:rPr lang="ca-ES" sz="1200" dirty="0" err="1"/>
              <a:t>order</a:t>
            </a:r>
            <a:r>
              <a:rPr lang="ca-ES" sz="1200" dirty="0"/>
              <a:t> to </a:t>
            </a:r>
            <a:r>
              <a:rPr lang="ca-ES" sz="1200" dirty="0" err="1"/>
              <a:t>provide</a:t>
            </a:r>
            <a:r>
              <a:rPr lang="ca-ES" sz="1200" dirty="0"/>
              <a:t> </a:t>
            </a:r>
            <a:r>
              <a:rPr lang="ca-ES" sz="1200" dirty="0" err="1"/>
              <a:t>information</a:t>
            </a:r>
            <a:r>
              <a:rPr lang="ca-ES" sz="1200" dirty="0"/>
              <a:t> on </a:t>
            </a:r>
            <a:r>
              <a:rPr lang="ca-ES" sz="1200" dirty="0" err="1"/>
              <a:t>conducting</a:t>
            </a:r>
            <a:r>
              <a:rPr lang="ca-ES" sz="1200" dirty="0"/>
              <a:t> </a:t>
            </a:r>
            <a:r>
              <a:rPr lang="ca-ES" sz="1200" dirty="0" err="1"/>
              <a:t>validation</a:t>
            </a:r>
            <a:r>
              <a:rPr lang="ca-ES" sz="1200" dirty="0"/>
              <a:t> </a:t>
            </a:r>
            <a:r>
              <a:rPr lang="ca-ES" sz="1200" dirty="0" err="1"/>
              <a:t>using</a:t>
            </a:r>
            <a:r>
              <a:rPr lang="ca-ES" sz="1200" dirty="0"/>
              <a:t> </a:t>
            </a:r>
            <a:r>
              <a:rPr lang="ca-ES" sz="1200" dirty="0" err="1"/>
              <a:t>the</a:t>
            </a:r>
            <a:r>
              <a:rPr lang="ca-ES" sz="1200" dirty="0"/>
              <a:t> API </a:t>
            </a:r>
            <a:r>
              <a:rPr lang="ca-ES" sz="1200" dirty="0" err="1"/>
              <a:t>from</a:t>
            </a:r>
            <a:r>
              <a:rPr lang="ca-ES" sz="1200" dirty="0"/>
              <a:t> ESCO </a:t>
            </a:r>
          </a:p>
        </p:txBody>
      </p:sp>
    </p:spTree>
    <p:extLst>
      <p:ext uri="{BB962C8B-B14F-4D97-AF65-F5344CB8AC3E}">
        <p14:creationId xmlns:p14="http://schemas.microsoft.com/office/powerpoint/2010/main" val="1667584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4 Rectángulo"/>
          <p:cNvSpPr/>
          <p:nvPr/>
        </p:nvSpPr>
        <p:spPr>
          <a:xfrm>
            <a:off x="-8861" y="-1"/>
            <a:ext cx="9152861" cy="391887"/>
          </a:xfrm>
          <a:prstGeom prst="rect">
            <a:avLst/>
          </a:prstGeom>
          <a:solidFill>
            <a:schemeClr val="bg2">
              <a:lumMod val="9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solidFill>
                <a:srgbClr val="000000"/>
              </a:solidFill>
            </a:endParaRPr>
          </a:p>
        </p:txBody>
      </p:sp>
      <p:sp>
        <p:nvSpPr>
          <p:cNvPr id="7" name="5 CuadroTexto"/>
          <p:cNvSpPr txBox="1"/>
          <p:nvPr/>
        </p:nvSpPr>
        <p:spPr>
          <a:xfrm>
            <a:off x="490632" y="520018"/>
            <a:ext cx="7722491" cy="461665"/>
          </a:xfrm>
          <a:prstGeom prst="rect">
            <a:avLst/>
          </a:prstGeom>
          <a:noFill/>
        </p:spPr>
        <p:txBody>
          <a:bodyPr wrap="square" rtlCol="0">
            <a:spAutoFit/>
          </a:bodyPr>
          <a:lstStyle/>
          <a:p>
            <a:pPr hangingPunct="0"/>
            <a:r>
              <a:rPr lang="en-GB" sz="2400" b="1" dirty="0">
                <a:solidFill>
                  <a:srgbClr val="004494"/>
                </a:solidFill>
                <a:cs typeface="Arial" panose="020B0604020202020204" pitchFamily="34" charset="0"/>
              </a:rPr>
              <a:t>3. </a:t>
            </a:r>
            <a:r>
              <a:rPr lang="en-US" sz="2400" b="1" dirty="0">
                <a:solidFill>
                  <a:srgbClr val="004494"/>
                </a:solidFill>
                <a:cs typeface="Arial" panose="020B0604020202020204" pitchFamily="34" charset="0"/>
              </a:rPr>
              <a:t>Revision of issues</a:t>
            </a:r>
            <a:endParaRPr lang="en-GB" sz="2400" b="1" dirty="0">
              <a:solidFill>
                <a:srgbClr val="004494"/>
              </a:solidFill>
              <a:cs typeface="Arial" panose="020B0604020202020204" pitchFamily="34" charset="0"/>
            </a:endParaRPr>
          </a:p>
        </p:txBody>
      </p:sp>
      <p:sp>
        <p:nvSpPr>
          <p:cNvPr id="2" name="Slide Number Placeholder 1"/>
          <p:cNvSpPr>
            <a:spLocks noGrp="1"/>
          </p:cNvSpPr>
          <p:nvPr>
            <p:ph type="sldNum" sz="quarter" idx="12"/>
          </p:nvPr>
        </p:nvSpPr>
        <p:spPr/>
        <p:txBody>
          <a:bodyPr/>
          <a:lstStyle/>
          <a:p>
            <a:fld id="{391B6FEC-58CB-4640-8F27-5DA0DEFEFAB6}" type="slidenum">
              <a:rPr lang="en-US" smtClean="0"/>
              <a:t>9</a:t>
            </a:fld>
            <a:endParaRPr lang="en-US"/>
          </a:p>
        </p:txBody>
      </p:sp>
      <p:sp>
        <p:nvSpPr>
          <p:cNvPr id="26" name="TextBox 5">
            <a:extLst>
              <a:ext uri="{FF2B5EF4-FFF2-40B4-BE49-F238E27FC236}">
                <a16:creationId xmlns:a16="http://schemas.microsoft.com/office/drawing/2014/main" id="{EBB2AE63-1EE6-4624-A378-B389C7ED797F}"/>
              </a:ext>
            </a:extLst>
          </p:cNvPr>
          <p:cNvSpPr txBox="1"/>
          <p:nvPr/>
        </p:nvSpPr>
        <p:spPr>
          <a:xfrm>
            <a:off x="229324" y="982815"/>
            <a:ext cx="8534249" cy="1077218"/>
          </a:xfrm>
          <a:prstGeom prst="rect">
            <a:avLst/>
          </a:prstGeom>
          <a:noFill/>
        </p:spPr>
        <p:txBody>
          <a:bodyPr wrap="square" rtlCol="0">
            <a:spAutoFit/>
          </a:bodyPr>
          <a:lstStyle/>
          <a:p>
            <a:pPr marL="742950" lvl="1" indent="-285750" algn="just">
              <a:buClr>
                <a:srgbClr val="9BAF04"/>
              </a:buClr>
              <a:buFont typeface="Wingdings" panose="05000000000000000000" pitchFamily="2" charset="2"/>
              <a:buChar char="v"/>
            </a:pPr>
            <a:endParaRPr lang="en-GB" sz="1600" dirty="0"/>
          </a:p>
          <a:p>
            <a:pPr marL="742950" lvl="1" indent="-285750">
              <a:buClr>
                <a:srgbClr val="9BAF04"/>
              </a:buClr>
              <a:buFont typeface="Wingdings" panose="05000000000000000000" pitchFamily="2" charset="2"/>
              <a:buChar char="v"/>
            </a:pPr>
            <a:r>
              <a:rPr lang="es-ES" sz="1600" b="1" dirty="0"/>
              <a:t>New </a:t>
            </a:r>
            <a:r>
              <a:rPr lang="es-ES" sz="1600" b="1" dirty="0" err="1"/>
              <a:t>issues</a:t>
            </a:r>
            <a:r>
              <a:rPr lang="es-ES" sz="1600" b="1" dirty="0"/>
              <a:t> (4 </a:t>
            </a:r>
            <a:r>
              <a:rPr lang="es-ES" sz="1600" b="1" dirty="0" err="1"/>
              <a:t>issues</a:t>
            </a:r>
            <a:r>
              <a:rPr lang="es-ES" sz="1600" b="1" dirty="0"/>
              <a:t>) </a:t>
            </a:r>
          </a:p>
          <a:p>
            <a:pPr marL="742950" lvl="1" indent="-285750">
              <a:buClr>
                <a:srgbClr val="9BAF04"/>
              </a:buClr>
              <a:buFont typeface="Wingdings" panose="05000000000000000000" pitchFamily="2" charset="2"/>
              <a:buChar char="v"/>
            </a:pPr>
            <a:endParaRPr lang="es-ES" sz="1600" b="1" dirty="0"/>
          </a:p>
          <a:p>
            <a:pPr lvl="1">
              <a:buClr>
                <a:srgbClr val="9BAF04"/>
              </a:buClr>
            </a:pPr>
            <a:r>
              <a:rPr lang="es-ES" sz="1600" b="1" dirty="0"/>
              <a:t> </a:t>
            </a:r>
            <a:endParaRPr lang="en-US" sz="1600" dirty="0"/>
          </a:p>
        </p:txBody>
      </p:sp>
      <p:graphicFrame>
        <p:nvGraphicFramePr>
          <p:cNvPr id="9" name="Tabla 3">
            <a:extLst>
              <a:ext uri="{FF2B5EF4-FFF2-40B4-BE49-F238E27FC236}">
                <a16:creationId xmlns:a16="http://schemas.microsoft.com/office/drawing/2014/main" id="{04F64861-78B3-4775-8EF7-C49F9AA5C24F}"/>
              </a:ext>
            </a:extLst>
          </p:cNvPr>
          <p:cNvGraphicFramePr>
            <a:graphicFrameLocks noGrp="1"/>
          </p:cNvGraphicFramePr>
          <p:nvPr>
            <p:extLst>
              <p:ext uri="{D42A27DB-BD31-4B8C-83A1-F6EECF244321}">
                <p14:modId xmlns:p14="http://schemas.microsoft.com/office/powerpoint/2010/main" val="84209236"/>
              </p:ext>
            </p:extLst>
          </p:nvPr>
        </p:nvGraphicFramePr>
        <p:xfrm>
          <a:off x="490632" y="1846663"/>
          <a:ext cx="8170768" cy="4262590"/>
        </p:xfrm>
        <a:graphic>
          <a:graphicData uri="http://schemas.openxmlformats.org/drawingml/2006/table">
            <a:tbl>
              <a:tblPr firstRow="1" bandRow="1">
                <a:tableStyleId>{5C22544A-7EE6-4342-B048-85BDC9FD1C3A}</a:tableStyleId>
              </a:tblPr>
              <a:tblGrid>
                <a:gridCol w="874342">
                  <a:extLst>
                    <a:ext uri="{9D8B030D-6E8A-4147-A177-3AD203B41FA5}">
                      <a16:colId xmlns:a16="http://schemas.microsoft.com/office/drawing/2014/main" val="2919675864"/>
                    </a:ext>
                  </a:extLst>
                </a:gridCol>
                <a:gridCol w="7296426">
                  <a:extLst>
                    <a:ext uri="{9D8B030D-6E8A-4147-A177-3AD203B41FA5}">
                      <a16:colId xmlns:a16="http://schemas.microsoft.com/office/drawing/2014/main" val="1984609001"/>
                    </a:ext>
                  </a:extLst>
                </a:gridCol>
              </a:tblGrid>
              <a:tr h="475225">
                <a:tc>
                  <a:txBody>
                    <a:bodyPr/>
                    <a:lstStyle/>
                    <a:p>
                      <a:pPr>
                        <a:spcBef>
                          <a:spcPts val="600"/>
                        </a:spcBef>
                        <a:spcAft>
                          <a:spcPts val="600"/>
                        </a:spcAft>
                      </a:pPr>
                      <a:r>
                        <a:rPr lang="ca-ES" sz="1400" b="1" kern="1200" dirty="0" err="1">
                          <a:solidFill>
                            <a:schemeClr val="bg1"/>
                          </a:solidFill>
                          <a:effectLst/>
                          <a:latin typeface="Segoe UI" panose="020B0502040204020203" pitchFamily="34" charset="0"/>
                          <a:cs typeface="+mn-cs"/>
                        </a:rPr>
                        <a:t>Issue</a:t>
                      </a:r>
                      <a:endParaRPr lang="ca-ES" sz="1400" b="1" kern="1200" dirty="0">
                        <a:solidFill>
                          <a:schemeClr val="bg1"/>
                        </a:solidFill>
                        <a:effectLst/>
                        <a:latin typeface="Segoe UI" panose="020B0502040204020203" pitchFamily="34" charset="0"/>
                        <a:cs typeface="+mn-cs"/>
                      </a:endParaRPr>
                    </a:p>
                  </a:txBody>
                  <a:tcPr/>
                </a:tc>
                <a:tc>
                  <a:txBody>
                    <a:bodyPr/>
                    <a:lstStyle/>
                    <a:p>
                      <a:pPr>
                        <a:spcBef>
                          <a:spcPts val="600"/>
                        </a:spcBef>
                        <a:spcAft>
                          <a:spcPts val="600"/>
                        </a:spcAft>
                      </a:pPr>
                      <a:r>
                        <a:rPr lang="ca-ES" sz="1400" b="1" kern="1200" dirty="0" err="1">
                          <a:solidFill>
                            <a:schemeClr val="bg1"/>
                          </a:solidFill>
                          <a:effectLst/>
                          <a:latin typeface="Segoe UI" panose="020B0502040204020203" pitchFamily="34" charset="0"/>
                          <a:cs typeface="+mn-cs"/>
                        </a:rPr>
                        <a:t>Title</a:t>
                      </a:r>
                      <a:r>
                        <a:rPr lang="ca-ES" sz="1400" b="1" kern="1200" dirty="0">
                          <a:solidFill>
                            <a:schemeClr val="bg1"/>
                          </a:solidFill>
                          <a:effectLst/>
                          <a:latin typeface="Segoe UI" panose="020B0502040204020203" pitchFamily="34" charset="0"/>
                          <a:cs typeface="+mn-cs"/>
                        </a:rPr>
                        <a:t> of </a:t>
                      </a:r>
                      <a:r>
                        <a:rPr lang="ca-ES" sz="1400" b="1" kern="1200" dirty="0" err="1">
                          <a:solidFill>
                            <a:schemeClr val="bg1"/>
                          </a:solidFill>
                          <a:effectLst/>
                          <a:latin typeface="Segoe UI" panose="020B0502040204020203" pitchFamily="34" charset="0"/>
                          <a:cs typeface="+mn-cs"/>
                        </a:rPr>
                        <a:t>the</a:t>
                      </a:r>
                      <a:r>
                        <a:rPr lang="ca-ES" sz="1400" b="1" kern="1200" dirty="0">
                          <a:solidFill>
                            <a:schemeClr val="bg1"/>
                          </a:solidFill>
                          <a:effectLst/>
                          <a:latin typeface="Segoe UI" panose="020B0502040204020203" pitchFamily="34" charset="0"/>
                          <a:cs typeface="+mn-cs"/>
                        </a:rPr>
                        <a:t> </a:t>
                      </a:r>
                      <a:r>
                        <a:rPr lang="ca-ES" sz="1400" b="1" kern="1200" dirty="0" err="1">
                          <a:solidFill>
                            <a:schemeClr val="bg1"/>
                          </a:solidFill>
                          <a:effectLst/>
                          <a:latin typeface="Segoe UI" panose="020B0502040204020203" pitchFamily="34" charset="0"/>
                          <a:cs typeface="+mn-cs"/>
                        </a:rPr>
                        <a:t>issue</a:t>
                      </a:r>
                      <a:endParaRPr lang="ca-ES" sz="1400" b="1" kern="1200" dirty="0">
                        <a:solidFill>
                          <a:schemeClr val="bg1"/>
                        </a:solidFill>
                        <a:effectLst/>
                        <a:latin typeface="Segoe UI" panose="020B0502040204020203" pitchFamily="34" charset="0"/>
                        <a:cs typeface="+mn-cs"/>
                      </a:endParaRPr>
                    </a:p>
                  </a:txBody>
                  <a:tcPr/>
                </a:tc>
                <a:extLst>
                  <a:ext uri="{0D108BD9-81ED-4DB2-BD59-A6C34878D82A}">
                    <a16:rowId xmlns:a16="http://schemas.microsoft.com/office/drawing/2014/main" val="2525195570"/>
                  </a:ext>
                </a:extLst>
              </a:tr>
              <a:tr h="475225">
                <a:tc>
                  <a:txBody>
                    <a:bodyPr/>
                    <a:lstStyle/>
                    <a:p>
                      <a:pPr>
                        <a:spcBef>
                          <a:spcPts val="600"/>
                        </a:spcBef>
                        <a:spcAft>
                          <a:spcPts val="600"/>
                        </a:spcAft>
                      </a:pPr>
                      <a:r>
                        <a:rPr lang="ca-ES" sz="1400" kern="1200" dirty="0">
                          <a:solidFill>
                            <a:srgbClr val="1F497D"/>
                          </a:solidFill>
                          <a:effectLst/>
                          <a:latin typeface="Segoe UI" panose="020B0502040204020203" pitchFamily="34" charset="0"/>
                          <a:cs typeface="+mn-cs"/>
                          <a:hlinkClick r:id="rId3"/>
                        </a:rPr>
                        <a:t>313</a:t>
                      </a:r>
                      <a:endParaRPr lang="ca-ES" sz="1400" kern="1200" dirty="0">
                        <a:solidFill>
                          <a:srgbClr val="1F497D"/>
                        </a:solidFill>
                        <a:effectLst/>
                        <a:latin typeface="Segoe UI" panose="020B0502040204020203" pitchFamily="34" charset="0"/>
                        <a:cs typeface="+mn-cs"/>
                      </a:endParaRPr>
                    </a:p>
                  </a:txBody>
                  <a:tcPr/>
                </a:tc>
                <a:tc>
                  <a:txBody>
                    <a:bodyPr/>
                    <a:lstStyle/>
                    <a:p>
                      <a:pPr>
                        <a:spcBef>
                          <a:spcPts val="600"/>
                        </a:spcBef>
                        <a:spcAft>
                          <a:spcPts val="600"/>
                        </a:spcAft>
                      </a:pPr>
                      <a:r>
                        <a:rPr lang="en-US" sz="1400" kern="1200" dirty="0">
                          <a:solidFill>
                            <a:srgbClr val="1F497D"/>
                          </a:solidFill>
                          <a:effectLst/>
                          <a:latin typeface="Segoe UI" panose="020B0502040204020203" pitchFamily="34" charset="0"/>
                          <a:ea typeface="+mn-ea"/>
                          <a:cs typeface="+mn-cs"/>
                        </a:rPr>
                        <a:t>Replacing #Criterion 62 Lots the EO tenders to</a:t>
                      </a:r>
                      <a:endParaRPr lang="ca-ES" sz="1400" kern="1200" dirty="0">
                        <a:solidFill>
                          <a:srgbClr val="1F497D"/>
                        </a:solidFill>
                        <a:effectLst/>
                        <a:latin typeface="Segoe UI" panose="020B0502040204020203" pitchFamily="34" charset="0"/>
                        <a:cs typeface="+mn-cs"/>
                      </a:endParaRPr>
                    </a:p>
                  </a:txBody>
                  <a:tcPr/>
                </a:tc>
                <a:extLst>
                  <a:ext uri="{0D108BD9-81ED-4DB2-BD59-A6C34878D82A}">
                    <a16:rowId xmlns:a16="http://schemas.microsoft.com/office/drawing/2014/main" val="2396478588"/>
                  </a:ext>
                </a:extLst>
              </a:tr>
              <a:tr h="475225">
                <a:tc gridSpan="2">
                  <a:txBody>
                    <a:bodyPr/>
                    <a:lstStyle/>
                    <a:p>
                      <a:pPr>
                        <a:spcBef>
                          <a:spcPts val="600"/>
                        </a:spcBef>
                        <a:spcAft>
                          <a:spcPts val="600"/>
                        </a:spcAft>
                      </a:pPr>
                      <a:r>
                        <a:rPr kumimoji="0" lang="ca-ES" sz="1400" b="1" i="0" u="none" strike="noStrike" kern="1200" cap="none" spc="0" normalizeH="0" baseline="0" noProof="0" dirty="0" err="1">
                          <a:ln>
                            <a:noFill/>
                          </a:ln>
                          <a:solidFill>
                            <a:prstClr val="white"/>
                          </a:solidFill>
                          <a:effectLst/>
                          <a:uLnTx/>
                          <a:uFillTx/>
                          <a:latin typeface="Segoe UI" panose="020B0502040204020203" pitchFamily="34" charset="0"/>
                          <a:ea typeface="+mn-ea"/>
                          <a:cs typeface="+mn-cs"/>
                        </a:rPr>
                        <a:t>Description</a:t>
                      </a:r>
                      <a:r>
                        <a:rPr kumimoji="0" lang="ca-ES" sz="1400" b="1"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 </a:t>
                      </a:r>
                      <a:r>
                        <a:rPr kumimoji="0" lang="ca-ES" sz="1400" b="1" i="0" u="none" strike="noStrike" kern="1200" cap="none" spc="0" normalizeH="0" baseline="0" noProof="0" dirty="0" err="1">
                          <a:ln>
                            <a:noFill/>
                          </a:ln>
                          <a:solidFill>
                            <a:prstClr val="white"/>
                          </a:solidFill>
                          <a:effectLst/>
                          <a:uLnTx/>
                          <a:uFillTx/>
                          <a:latin typeface="Segoe UI" panose="020B0502040204020203" pitchFamily="34" charset="0"/>
                          <a:ea typeface="+mn-ea"/>
                          <a:cs typeface="+mn-cs"/>
                        </a:rPr>
                        <a:t>and</a:t>
                      </a:r>
                      <a:r>
                        <a:rPr kumimoji="0" lang="ca-ES" sz="1400" b="1"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 </a:t>
                      </a:r>
                      <a:r>
                        <a:rPr kumimoji="0" lang="ca-ES" sz="1400" b="1" i="0" u="none" strike="noStrike" kern="1200" cap="none" spc="0" normalizeH="0" baseline="0" noProof="0" dirty="0" err="1">
                          <a:ln>
                            <a:noFill/>
                          </a:ln>
                          <a:solidFill>
                            <a:prstClr val="white"/>
                          </a:solidFill>
                          <a:effectLst/>
                          <a:uLnTx/>
                          <a:uFillTx/>
                          <a:latin typeface="Segoe UI" panose="020B0502040204020203" pitchFamily="34" charset="0"/>
                          <a:ea typeface="+mn-ea"/>
                          <a:cs typeface="+mn-cs"/>
                        </a:rPr>
                        <a:t>proposed</a:t>
                      </a:r>
                      <a:r>
                        <a:rPr kumimoji="0" lang="ca-ES" sz="1400" b="1" i="0" u="none" strike="noStrike" kern="1200" cap="none" spc="0" normalizeH="0" baseline="0" noProof="0" dirty="0">
                          <a:ln>
                            <a:noFill/>
                          </a:ln>
                          <a:solidFill>
                            <a:prstClr val="white"/>
                          </a:solidFill>
                          <a:effectLst/>
                          <a:uLnTx/>
                          <a:uFillTx/>
                          <a:latin typeface="Segoe UI" panose="020B0502040204020203" pitchFamily="34" charset="0"/>
                          <a:ea typeface="+mn-ea"/>
                          <a:cs typeface="+mn-cs"/>
                        </a:rPr>
                        <a:t> </a:t>
                      </a:r>
                      <a:r>
                        <a:rPr kumimoji="0" lang="ca-ES" sz="1400" b="1" i="0" u="none" strike="noStrike" kern="1200" cap="none" spc="0" normalizeH="0" baseline="0" noProof="0" dirty="0" err="1">
                          <a:ln>
                            <a:noFill/>
                          </a:ln>
                          <a:solidFill>
                            <a:prstClr val="white"/>
                          </a:solidFill>
                          <a:effectLst/>
                          <a:uLnTx/>
                          <a:uFillTx/>
                          <a:latin typeface="Segoe UI" panose="020B0502040204020203" pitchFamily="34" charset="0"/>
                          <a:ea typeface="+mn-ea"/>
                          <a:cs typeface="+mn-cs"/>
                        </a:rPr>
                        <a:t>solution</a:t>
                      </a:r>
                      <a:endParaRPr lang="ca-ES" dirty="0"/>
                    </a:p>
                  </a:txBody>
                  <a:tcPr>
                    <a:solidFill>
                      <a:srgbClr val="5B9BD5"/>
                    </a:solidFill>
                  </a:tcPr>
                </a:tc>
                <a:tc hMerge="1">
                  <a:txBody>
                    <a:bodyPr/>
                    <a:lstStyle/>
                    <a:p>
                      <a:endParaRPr lang="ca-ES"/>
                    </a:p>
                  </a:txBody>
                  <a:tcPr/>
                </a:tc>
                <a:extLst>
                  <a:ext uri="{0D108BD9-81ED-4DB2-BD59-A6C34878D82A}">
                    <a16:rowId xmlns:a16="http://schemas.microsoft.com/office/drawing/2014/main" val="3431806665"/>
                  </a:ext>
                </a:extLst>
              </a:tr>
              <a:tr h="2836915">
                <a:tc gridSpan="2">
                  <a:txBody>
                    <a:bodyPr/>
                    <a:lstStyle/>
                    <a:p>
                      <a:pPr algn="just">
                        <a:spcBef>
                          <a:spcPts val="600"/>
                        </a:spcBef>
                        <a:spcAft>
                          <a:spcPts val="600"/>
                        </a:spcAft>
                      </a:pPr>
                      <a:r>
                        <a:rPr lang="en-US" sz="1400" b="1" u="none" kern="1200" dirty="0">
                          <a:solidFill>
                            <a:srgbClr val="1F497D"/>
                          </a:solidFill>
                          <a:effectLst/>
                          <a:latin typeface="Segoe UI" panose="020B0502040204020203" pitchFamily="34" charset="0"/>
                          <a:ea typeface="+mn-ea"/>
                          <a:cs typeface="+mn-cs"/>
                        </a:rPr>
                        <a:t>Description: </a:t>
                      </a:r>
                      <a:r>
                        <a:rPr lang="en-US" sz="1400" b="0" u="none" kern="1200" dirty="0">
                          <a:solidFill>
                            <a:srgbClr val="1F497D"/>
                          </a:solidFill>
                          <a:effectLst/>
                          <a:latin typeface="Segoe UI" panose="020B0502040204020203" pitchFamily="34" charset="0"/>
                          <a:ea typeface="+mn-ea"/>
                          <a:cs typeface="+mn-cs"/>
                        </a:rPr>
                        <a:t>One ESPD Response per Lot vs One ESPD Response per group of Lots with same requirements. </a:t>
                      </a:r>
                    </a:p>
                    <a:p>
                      <a:pPr>
                        <a:spcBef>
                          <a:spcPts val="1800"/>
                        </a:spcBef>
                        <a:spcAft>
                          <a:spcPts val="600"/>
                        </a:spcAft>
                      </a:pPr>
                      <a:r>
                        <a:rPr lang="en-US" sz="1400" b="1" u="none" kern="1200" dirty="0">
                          <a:solidFill>
                            <a:srgbClr val="1F497D"/>
                          </a:solidFill>
                          <a:effectLst/>
                          <a:latin typeface="Segoe UI" panose="020B0502040204020203" pitchFamily="34" charset="0"/>
                          <a:ea typeface="+mn-ea"/>
                          <a:cs typeface="+mn-cs"/>
                        </a:rPr>
                        <a:t>Proposed solution: </a:t>
                      </a:r>
                      <a:r>
                        <a:rPr lang="en-US" sz="1400" b="0" u="none" kern="1200" dirty="0">
                          <a:solidFill>
                            <a:srgbClr val="1F497D"/>
                          </a:solidFill>
                          <a:effectLst/>
                          <a:latin typeface="Segoe UI" panose="020B0502040204020203" pitchFamily="34" charset="0"/>
                          <a:ea typeface="+mn-ea"/>
                          <a:cs typeface="+mn-cs"/>
                        </a:rPr>
                        <a:t>The logic in the current ESPD v 3.0.0 is as follows, with 2 scenarios: </a:t>
                      </a:r>
                    </a:p>
                    <a:p>
                      <a:pPr>
                        <a:spcBef>
                          <a:spcPts val="600"/>
                        </a:spcBef>
                        <a:spcAft>
                          <a:spcPts val="600"/>
                        </a:spcAft>
                      </a:pPr>
                      <a:r>
                        <a:rPr lang="en-US" sz="1400" b="0" u="none" kern="1200" dirty="0">
                          <a:solidFill>
                            <a:srgbClr val="1F497D"/>
                          </a:solidFill>
                          <a:effectLst/>
                          <a:latin typeface="Segoe UI" panose="020B0502040204020203" pitchFamily="34" charset="0"/>
                          <a:ea typeface="+mn-ea"/>
                          <a:cs typeface="+mn-cs"/>
                        </a:rPr>
                        <a:t>• CA defines group of lots: If the CA defines a group of lots with the same requirements, there will be one ESPD response catering for this group of lots. In this case, only one signature is necessary.</a:t>
                      </a:r>
                    </a:p>
                    <a:p>
                      <a:pPr algn="just">
                        <a:spcBef>
                          <a:spcPts val="600"/>
                        </a:spcBef>
                        <a:spcAft>
                          <a:spcPts val="600"/>
                        </a:spcAft>
                      </a:pPr>
                      <a:r>
                        <a:rPr lang="en-US" sz="1400" b="0" u="none" kern="1200" dirty="0">
                          <a:solidFill>
                            <a:srgbClr val="1F497D"/>
                          </a:solidFill>
                          <a:effectLst/>
                          <a:latin typeface="Segoe UI" panose="020B0502040204020203" pitchFamily="34" charset="0"/>
                          <a:ea typeface="+mn-ea"/>
                          <a:cs typeface="+mn-cs"/>
                        </a:rPr>
                        <a:t>• CA defines no group of lots: The EO must provide an individual ESPD Response for each lot. In this case, each ESPD Response has to be signed individually.</a:t>
                      </a:r>
                    </a:p>
                  </a:txBody>
                  <a:tcPr/>
                </a:tc>
                <a:tc hMerge="1">
                  <a:txBody>
                    <a:bodyPr/>
                    <a:lstStyle/>
                    <a:p>
                      <a:endParaRPr lang="ca-ES"/>
                    </a:p>
                  </a:txBody>
                  <a:tcPr/>
                </a:tc>
                <a:extLst>
                  <a:ext uri="{0D108BD9-81ED-4DB2-BD59-A6C34878D82A}">
                    <a16:rowId xmlns:a16="http://schemas.microsoft.com/office/drawing/2014/main" val="1549582891"/>
                  </a:ext>
                </a:extLst>
              </a:tr>
            </a:tbl>
          </a:graphicData>
        </a:graphic>
      </p:graphicFrame>
    </p:spTree>
    <p:extLst>
      <p:ext uri="{BB962C8B-B14F-4D97-AF65-F5344CB8AC3E}">
        <p14:creationId xmlns:p14="http://schemas.microsoft.com/office/powerpoint/2010/main" val="46523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7E4EC354ADFB40AC5D4FC129E379BA" ma:contentTypeVersion="4" ma:contentTypeDescription="Create a new document." ma:contentTypeScope="" ma:versionID="8b1fa9895b09e2b4c7f2f4e458e5ee26">
  <xsd:schema xmlns:xsd="http://www.w3.org/2001/XMLSchema" xmlns:xs="http://www.w3.org/2001/XMLSchema" xmlns:p="http://schemas.microsoft.com/office/2006/metadata/properties" xmlns:ns2="541a8a8b-b856-4d35-a5c7-7f2c0ec3d499" targetNamespace="http://schemas.microsoft.com/office/2006/metadata/properties" ma:root="true" ma:fieldsID="4e000a0c0ec7ccb5532d969111d19074" ns2:_="">
    <xsd:import namespace="541a8a8b-b856-4d35-a5c7-7f2c0ec3d49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1a8a8b-b856-4d35-a5c7-7f2c0ec3d4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F93185-A91A-4472-A3F4-1E1B892525F0}">
  <ds:schemaRefs>
    <ds:schemaRef ds:uri="http://schemas.openxmlformats.org/package/2006/metadata/core-properties"/>
    <ds:schemaRef ds:uri="http://purl.org/dc/dcmitype/"/>
    <ds:schemaRef ds:uri="http://schemas.microsoft.com/office/infopath/2007/PartnerControls"/>
    <ds:schemaRef ds:uri="541a8a8b-b856-4d35-a5c7-7f2c0ec3d499"/>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customXml/itemProps2.xml><?xml version="1.0" encoding="utf-8"?>
<ds:datastoreItem xmlns:ds="http://schemas.openxmlformats.org/officeDocument/2006/customXml" ds:itemID="{E9C9F27A-D5B8-4C0B-B97D-71A29A436C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1a8a8b-b856-4d35-a5c7-7f2c0ec3d4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DCCD54-CEB7-4D93-B603-FE1660D0B3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23484</TotalTime>
  <Words>1361</Words>
  <Application>Microsoft Office PowerPoint</Application>
  <PresentationFormat>Presentación en pantalla (4:3)</PresentationFormat>
  <Paragraphs>224</Paragraphs>
  <Slides>14</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Calibri Light</vt:lpstr>
      <vt:lpstr>Segoe UI</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Claudia Sanchez</dc:creator>
  <cp:lastModifiedBy>Alba Colomer Padrosa</cp:lastModifiedBy>
  <cp:revision>925</cp:revision>
  <dcterms:created xsi:type="dcterms:W3CDTF">2015-02-05T09:24:16Z</dcterms:created>
  <dcterms:modified xsi:type="dcterms:W3CDTF">2021-06-30T14:09:42Z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0x010100087E4EC354ADFB40AC5D4FC129E379BA</vt:lpwstr>
  </property>
</Properties>
</file>