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99" r:id="rId5"/>
    <p:sldId id="300" r:id="rId6"/>
    <p:sldId id="425" r:id="rId7"/>
    <p:sldId id="438" r:id="rId8"/>
    <p:sldId id="446" r:id="rId9"/>
    <p:sldId id="447" r:id="rId10"/>
    <p:sldId id="448" r:id="rId11"/>
    <p:sldId id="449" r:id="rId12"/>
    <p:sldId id="451" r:id="rId13"/>
    <p:sldId id="450" r:id="rId14"/>
    <p:sldId id="431" r:id="rId15"/>
    <p:sldId id="452" r:id="rId16"/>
    <p:sldId id="434" r:id="rId17"/>
    <p:sldId id="441" r:id="rId18"/>
    <p:sldId id="442" r:id="rId19"/>
    <p:sldId id="443" r:id="rId20"/>
    <p:sldId id="444" r:id="rId21"/>
    <p:sldId id="445" r:id="rId22"/>
    <p:sldId id="440" r:id="rId23"/>
    <p:sldId id="334" r:id="rId24"/>
    <p:sldId id="437" r:id="rId25"/>
    <p:sldId id="43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lba Colomer Padrosa" initials="ACP" lastIdx="1" clrIdx="6">
    <p:extLst>
      <p:ext uri="{19B8F6BF-5375-455C-9EA6-DF929625EA0E}">
        <p15:presenceInfo xmlns:p15="http://schemas.microsoft.com/office/powerpoint/2012/main" userId="S-1-5-21-2915997116-4131603029-1789207793-14614" providerId="AD"/>
      </p:ext>
    </p:extLst>
  </p:cmAuthor>
  <p:cmAuthor id="1" name="Virginia Gomariz Gonzalez" initials="VGG" lastIdx="2" clrIdx="0">
    <p:extLst>
      <p:ext uri="{19B8F6BF-5375-455C-9EA6-DF929625EA0E}">
        <p15:presenceInfo xmlns:p15="http://schemas.microsoft.com/office/powerpoint/2012/main" userId="S-1-5-21-2915997116-4131603029-1789207793-69685" providerId="AD"/>
      </p:ext>
    </p:extLst>
  </p:cmAuthor>
  <p:cmAuthor id="8" name="Didac Cabus Segui" initials="DCS" lastIdx="6" clrIdx="7">
    <p:extLst>
      <p:ext uri="{19B8F6BF-5375-455C-9EA6-DF929625EA0E}">
        <p15:presenceInfo xmlns:p15="http://schemas.microsoft.com/office/powerpoint/2012/main" userId="S-1-5-21-2915997116-4131603029-1789207793-526398" providerId="AD"/>
      </p:ext>
    </p:extLst>
  </p:cmAuthor>
  <p:cmAuthor id="2" name="Mireia Beas Moix" initials="MBM" lastIdx="1" clrIdx="1">
    <p:extLst>
      <p:ext uri="{19B8F6BF-5375-455C-9EA6-DF929625EA0E}">
        <p15:presenceInfo xmlns:p15="http://schemas.microsoft.com/office/powerpoint/2012/main" userId="S-1-5-21-2915997116-4131603029-1789207793-434095" providerId="AD"/>
      </p:ext>
    </p:extLst>
  </p:cmAuthor>
  <p:cmAuthor id="3" name="Hector Rico Lorenzo" initials="HRL" lastIdx="16" clrIdx="2">
    <p:extLst>
      <p:ext uri="{19B8F6BF-5375-455C-9EA6-DF929625EA0E}">
        <p15:presenceInfo xmlns:p15="http://schemas.microsoft.com/office/powerpoint/2012/main" userId="S-1-5-21-2915997116-4131603029-1789207793-470148" providerId="AD"/>
      </p:ext>
    </p:extLst>
  </p:cmAuthor>
  <p:cmAuthor id="4" name="Maria Font Sanchez" initials="MFS" lastIdx="5" clrIdx="3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  <p:cmAuthor id="5" name="Pedro Soto Fernandez" initials="PSF" lastIdx="25" clrIdx="4">
    <p:extLst>
      <p:ext uri="{19B8F6BF-5375-455C-9EA6-DF929625EA0E}">
        <p15:presenceInfo xmlns:p15="http://schemas.microsoft.com/office/powerpoint/2012/main" userId="S-1-5-21-2915997116-4131603029-1789207793-425209" providerId="AD"/>
      </p:ext>
    </p:extLst>
  </p:cmAuthor>
  <p:cmAuthor id="6" name="Héctor Rico" initials="Everis" lastIdx="6" clrIdx="5">
    <p:extLst>
      <p:ext uri="{19B8F6BF-5375-455C-9EA6-DF929625EA0E}">
        <p15:presenceInfo xmlns:p15="http://schemas.microsoft.com/office/powerpoint/2012/main" userId="Héctor 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AEFF7"/>
    <a:srgbClr val="9BAF04"/>
    <a:srgbClr val="004494"/>
    <a:srgbClr val="FBE5D6"/>
    <a:srgbClr val="BFBFBF"/>
    <a:srgbClr val="F2FDA1"/>
    <a:srgbClr val="E0FA22"/>
    <a:srgbClr val="528CC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6433" autoAdjust="0"/>
  </p:normalViewPr>
  <p:slideViewPr>
    <p:cSldViewPr snapToGrid="0">
      <p:cViewPr varScale="1">
        <p:scale>
          <a:sx n="72" d="100"/>
          <a:sy n="72" d="100"/>
        </p:scale>
        <p:origin x="1452" y="66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Colomer Padrosa" userId="24701b79-64c8-45ea-9d2a-51b2814d80e7" providerId="ADAL" clId="{9B2A44A1-4A9F-4D43-BD15-0587BFA27813}"/>
    <pc:docChg chg="undo custSel modSld">
      <pc:chgData name="Alba Colomer Padrosa" userId="24701b79-64c8-45ea-9d2a-51b2814d80e7" providerId="ADAL" clId="{9B2A44A1-4A9F-4D43-BD15-0587BFA27813}" dt="2021-09-02T06:33:10.174" v="236" actId="1036"/>
      <pc:docMkLst>
        <pc:docMk/>
      </pc:docMkLst>
      <pc:sldChg chg="modSp mod">
        <pc:chgData name="Alba Colomer Padrosa" userId="24701b79-64c8-45ea-9d2a-51b2814d80e7" providerId="ADAL" clId="{9B2A44A1-4A9F-4D43-BD15-0587BFA27813}" dt="2021-09-02T06:15:46.258" v="36" actId="20577"/>
        <pc:sldMkLst>
          <pc:docMk/>
          <pc:sldMk cId="1437732233" sldId="438"/>
        </pc:sldMkLst>
        <pc:spChg chg="mod">
          <ac:chgData name="Alba Colomer Padrosa" userId="24701b79-64c8-45ea-9d2a-51b2814d80e7" providerId="ADAL" clId="{9B2A44A1-4A9F-4D43-BD15-0587BFA27813}" dt="2021-09-02T06:15:46.258" v="36" actId="20577"/>
          <ac:spMkLst>
            <pc:docMk/>
            <pc:sldMk cId="1437732233" sldId="438"/>
            <ac:spMk id="9" creationId="{B53E00A9-C667-4966-9397-973756ADC60F}"/>
          </ac:spMkLst>
        </pc:spChg>
      </pc:sldChg>
      <pc:sldChg chg="modSp mod">
        <pc:chgData name="Alba Colomer Padrosa" userId="24701b79-64c8-45ea-9d2a-51b2814d80e7" providerId="ADAL" clId="{9B2A44A1-4A9F-4D43-BD15-0587BFA27813}" dt="2021-09-02T06:33:10.174" v="236" actId="1036"/>
        <pc:sldMkLst>
          <pc:docMk/>
          <pc:sldMk cId="117716632" sldId="442"/>
        </pc:sldMkLst>
        <pc:picChg chg="mod">
          <ac:chgData name="Alba Colomer Padrosa" userId="24701b79-64c8-45ea-9d2a-51b2814d80e7" providerId="ADAL" clId="{9B2A44A1-4A9F-4D43-BD15-0587BFA27813}" dt="2021-09-02T06:33:10.174" v="236" actId="1036"/>
          <ac:picMkLst>
            <pc:docMk/>
            <pc:sldMk cId="117716632" sldId="442"/>
            <ac:picMk id="3" creationId="{00000000-0000-0000-0000-000000000000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17:57.693" v="118" actId="113"/>
        <pc:sldMkLst>
          <pc:docMk/>
          <pc:sldMk cId="79189006" sldId="446"/>
        </pc:sldMkLst>
        <pc:spChg chg="mod">
          <ac:chgData name="Alba Colomer Padrosa" userId="24701b79-64c8-45ea-9d2a-51b2814d80e7" providerId="ADAL" clId="{9B2A44A1-4A9F-4D43-BD15-0587BFA27813}" dt="2021-09-02T06:17:57.693" v="118" actId="113"/>
          <ac:spMkLst>
            <pc:docMk/>
            <pc:sldMk cId="79189006" sldId="446"/>
            <ac:spMk id="9" creationId="{B53E00A9-C667-4966-9397-973756ADC60F}"/>
          </ac:spMkLst>
        </pc:spChg>
        <pc:picChg chg="del">
          <ac:chgData name="Alba Colomer Padrosa" userId="24701b79-64c8-45ea-9d2a-51b2814d80e7" providerId="ADAL" clId="{9B2A44A1-4A9F-4D43-BD15-0587BFA27813}" dt="2021-09-02T06:15:58.200" v="37" actId="478"/>
          <ac:picMkLst>
            <pc:docMk/>
            <pc:sldMk cId="79189006" sldId="446"/>
            <ac:picMk id="4" creationId="{9E98E6BC-977D-4DFA-8C83-1F627E40F3A0}"/>
          </ac:picMkLst>
        </pc:picChg>
        <pc:picChg chg="add mod">
          <ac:chgData name="Alba Colomer Padrosa" userId="24701b79-64c8-45ea-9d2a-51b2814d80e7" providerId="ADAL" clId="{9B2A44A1-4A9F-4D43-BD15-0587BFA27813}" dt="2021-09-02T06:17:06.027" v="63" actId="1076"/>
          <ac:picMkLst>
            <pc:docMk/>
            <pc:sldMk cId="79189006" sldId="446"/>
            <ac:picMk id="5" creationId="{28016DB8-2492-4C5F-AFAD-66B12E0C7BE6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17:53.943" v="117" actId="20577"/>
        <pc:sldMkLst>
          <pc:docMk/>
          <pc:sldMk cId="2637892411" sldId="447"/>
        </pc:sldMkLst>
        <pc:spChg chg="mod">
          <ac:chgData name="Alba Colomer Padrosa" userId="24701b79-64c8-45ea-9d2a-51b2814d80e7" providerId="ADAL" clId="{9B2A44A1-4A9F-4D43-BD15-0587BFA27813}" dt="2021-09-02T06:17:53.943" v="117" actId="20577"/>
          <ac:spMkLst>
            <pc:docMk/>
            <pc:sldMk cId="2637892411" sldId="447"/>
            <ac:spMk id="9" creationId="{B53E00A9-C667-4966-9397-973756ADC60F}"/>
          </ac:spMkLst>
        </pc:spChg>
        <pc:picChg chg="add mod">
          <ac:chgData name="Alba Colomer Padrosa" userId="24701b79-64c8-45ea-9d2a-51b2814d80e7" providerId="ADAL" clId="{9B2A44A1-4A9F-4D43-BD15-0587BFA27813}" dt="2021-09-02T06:16:46.458" v="62" actId="1036"/>
          <ac:picMkLst>
            <pc:docMk/>
            <pc:sldMk cId="2637892411" sldId="447"/>
            <ac:picMk id="4" creationId="{DDB54C03-5674-4C86-A847-5DB165AF74CC}"/>
          </ac:picMkLst>
        </pc:picChg>
        <pc:picChg chg="del">
          <ac:chgData name="Alba Colomer Padrosa" userId="24701b79-64c8-45ea-9d2a-51b2814d80e7" providerId="ADAL" clId="{9B2A44A1-4A9F-4D43-BD15-0587BFA27813}" dt="2021-09-02T06:16:30.383" v="42" actId="478"/>
          <ac:picMkLst>
            <pc:docMk/>
            <pc:sldMk cId="2637892411" sldId="447"/>
            <ac:picMk id="5" creationId="{14B4295B-C2F9-406E-A4B8-28921CA111C8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18:37.986" v="132" actId="20577"/>
        <pc:sldMkLst>
          <pc:docMk/>
          <pc:sldMk cId="1224138642" sldId="448"/>
        </pc:sldMkLst>
        <pc:spChg chg="mod">
          <ac:chgData name="Alba Colomer Padrosa" userId="24701b79-64c8-45ea-9d2a-51b2814d80e7" providerId="ADAL" clId="{9B2A44A1-4A9F-4D43-BD15-0587BFA27813}" dt="2021-09-02T06:18:37.986" v="132" actId="20577"/>
          <ac:spMkLst>
            <pc:docMk/>
            <pc:sldMk cId="1224138642" sldId="448"/>
            <ac:spMk id="9" creationId="{B53E00A9-C667-4966-9397-973756ADC60F}"/>
          </ac:spMkLst>
        </pc:spChg>
        <pc:picChg chg="add mod">
          <ac:chgData name="Alba Colomer Padrosa" userId="24701b79-64c8-45ea-9d2a-51b2814d80e7" providerId="ADAL" clId="{9B2A44A1-4A9F-4D43-BD15-0587BFA27813}" dt="2021-09-02T06:17:29.818" v="105" actId="1035"/>
          <ac:picMkLst>
            <pc:docMk/>
            <pc:sldMk cId="1224138642" sldId="448"/>
            <ac:picMk id="4" creationId="{1AB5F020-167C-4ECB-B7A7-C2914FCA6F1D}"/>
          </ac:picMkLst>
        </pc:picChg>
        <pc:picChg chg="del">
          <ac:chgData name="Alba Colomer Padrosa" userId="24701b79-64c8-45ea-9d2a-51b2814d80e7" providerId="ADAL" clId="{9B2A44A1-4A9F-4D43-BD15-0587BFA27813}" dt="2021-09-02T06:17:12.532" v="64" actId="478"/>
          <ac:picMkLst>
            <pc:docMk/>
            <pc:sldMk cId="1224138642" sldId="448"/>
            <ac:picMk id="10" creationId="{B4986A88-F45A-4950-A2DB-8B3F09A4906E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19:00.735" v="155" actId="1036"/>
        <pc:sldMkLst>
          <pc:docMk/>
          <pc:sldMk cId="685404337" sldId="449"/>
        </pc:sldMkLst>
        <pc:spChg chg="mod">
          <ac:chgData name="Alba Colomer Padrosa" userId="24701b79-64c8-45ea-9d2a-51b2814d80e7" providerId="ADAL" clId="{9B2A44A1-4A9F-4D43-BD15-0587BFA27813}" dt="2021-09-02T06:18:46.432" v="134" actId="20577"/>
          <ac:spMkLst>
            <pc:docMk/>
            <pc:sldMk cId="685404337" sldId="449"/>
            <ac:spMk id="9" creationId="{B53E00A9-C667-4966-9397-973756ADC60F}"/>
          </ac:spMkLst>
        </pc:spChg>
        <pc:picChg chg="del">
          <ac:chgData name="Alba Colomer Padrosa" userId="24701b79-64c8-45ea-9d2a-51b2814d80e7" providerId="ADAL" clId="{9B2A44A1-4A9F-4D43-BD15-0587BFA27813}" dt="2021-09-02T06:18:48.388" v="135" actId="478"/>
          <ac:picMkLst>
            <pc:docMk/>
            <pc:sldMk cId="685404337" sldId="449"/>
            <ac:picMk id="4" creationId="{37D6BC0F-6959-4B6C-B7F5-89F2BB2C510C}"/>
          </ac:picMkLst>
        </pc:picChg>
        <pc:picChg chg="add mod">
          <ac:chgData name="Alba Colomer Padrosa" userId="24701b79-64c8-45ea-9d2a-51b2814d80e7" providerId="ADAL" clId="{9B2A44A1-4A9F-4D43-BD15-0587BFA27813}" dt="2021-09-02T06:19:00.735" v="155" actId="1036"/>
          <ac:picMkLst>
            <pc:docMk/>
            <pc:sldMk cId="685404337" sldId="449"/>
            <ac:picMk id="5" creationId="{A343E212-CD2F-4F32-84C5-BE34C07AE44A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20:24.935" v="212" actId="1035"/>
        <pc:sldMkLst>
          <pc:docMk/>
          <pc:sldMk cId="1740509035" sldId="450"/>
        </pc:sldMkLst>
        <pc:spChg chg="mod">
          <ac:chgData name="Alba Colomer Padrosa" userId="24701b79-64c8-45ea-9d2a-51b2814d80e7" providerId="ADAL" clId="{9B2A44A1-4A9F-4D43-BD15-0587BFA27813}" dt="2021-09-02T06:20:09.587" v="186"/>
          <ac:spMkLst>
            <pc:docMk/>
            <pc:sldMk cId="1740509035" sldId="450"/>
            <ac:spMk id="9" creationId="{B53E00A9-C667-4966-9397-973756ADC60F}"/>
          </ac:spMkLst>
        </pc:spChg>
        <pc:picChg chg="add mod">
          <ac:chgData name="Alba Colomer Padrosa" userId="24701b79-64c8-45ea-9d2a-51b2814d80e7" providerId="ADAL" clId="{9B2A44A1-4A9F-4D43-BD15-0587BFA27813}" dt="2021-09-02T06:20:24.935" v="212" actId="1035"/>
          <ac:picMkLst>
            <pc:docMk/>
            <pc:sldMk cId="1740509035" sldId="450"/>
            <ac:picMk id="4" creationId="{961EBFC1-335B-41E9-A3E6-F46F4C300791}"/>
          </ac:picMkLst>
        </pc:picChg>
        <pc:picChg chg="del">
          <ac:chgData name="Alba Colomer Padrosa" userId="24701b79-64c8-45ea-9d2a-51b2814d80e7" providerId="ADAL" clId="{9B2A44A1-4A9F-4D43-BD15-0587BFA27813}" dt="2021-09-02T06:20:00.978" v="184" actId="478"/>
          <ac:picMkLst>
            <pc:docMk/>
            <pc:sldMk cId="1740509035" sldId="450"/>
            <ac:picMk id="5" creationId="{CC572BE1-8FA1-4F5F-A821-60D3758782AC}"/>
          </ac:picMkLst>
        </pc:picChg>
      </pc:sldChg>
      <pc:sldChg chg="addSp delSp modSp mod">
        <pc:chgData name="Alba Colomer Padrosa" userId="24701b79-64c8-45ea-9d2a-51b2814d80e7" providerId="ADAL" clId="{9B2A44A1-4A9F-4D43-BD15-0587BFA27813}" dt="2021-09-02T06:19:55.852" v="183"/>
        <pc:sldMkLst>
          <pc:docMk/>
          <pc:sldMk cId="272332219" sldId="451"/>
        </pc:sldMkLst>
        <pc:spChg chg="mod">
          <ac:chgData name="Alba Colomer Padrosa" userId="24701b79-64c8-45ea-9d2a-51b2814d80e7" providerId="ADAL" clId="{9B2A44A1-4A9F-4D43-BD15-0587BFA27813}" dt="2021-09-02T06:19:55.852" v="183"/>
          <ac:spMkLst>
            <pc:docMk/>
            <pc:sldMk cId="272332219" sldId="451"/>
            <ac:spMk id="9" creationId="{B53E00A9-C667-4966-9397-973756ADC60F}"/>
          </ac:spMkLst>
        </pc:spChg>
        <pc:picChg chg="del">
          <ac:chgData name="Alba Colomer Padrosa" userId="24701b79-64c8-45ea-9d2a-51b2814d80e7" providerId="ADAL" clId="{9B2A44A1-4A9F-4D43-BD15-0587BFA27813}" dt="2021-09-02T06:19:17.531" v="156" actId="478"/>
          <ac:picMkLst>
            <pc:docMk/>
            <pc:sldMk cId="272332219" sldId="451"/>
            <ac:picMk id="4" creationId="{F8C9CCB8-C7FA-4869-B75E-BCA87BEF9E57}"/>
          </ac:picMkLst>
        </pc:picChg>
        <pc:picChg chg="add mod">
          <ac:chgData name="Alba Colomer Padrosa" userId="24701b79-64c8-45ea-9d2a-51b2814d80e7" providerId="ADAL" clId="{9B2A44A1-4A9F-4D43-BD15-0587BFA27813}" dt="2021-09-02T06:19:35.724" v="177" actId="1036"/>
          <ac:picMkLst>
            <pc:docMk/>
            <pc:sldMk cId="272332219" sldId="451"/>
            <ac:picMk id="5" creationId="{065B8B95-5395-441C-84BB-8679109F53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7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4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47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08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62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62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593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08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00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32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51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985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0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9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10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66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4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6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86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8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F623-16FB-444B-9F8C-C635F18F94FF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09EB-B672-4F80-8A85-F60EDEBED5B1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DE5-2D40-4646-A793-3907CC224EB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360-F74C-4FA9-A735-08ACDAB2127F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6596" y="230189"/>
            <a:ext cx="1212251" cy="8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714-61AB-42F6-B580-2530B86B20E4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AD00-B8FB-4BA3-B933-E1C7EFE3AD1F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3AB6-6E99-4C2E-B214-DE68B45F4EC8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CB8B-DB92-4448-B90F-D77C0BAB80DA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E6CE-08FD-4B62-BF9A-6BB3AE6778B8}" type="datetime1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9931-F6BC-42DD-B6AC-52F4E0E131D2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4444-AB74-4E9C-8539-C1088E4BF09F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3C20-7873-4C67-8F38-391952C6498D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SPD/ESPD-EDM/issues/315" TargetMode="External"/><Relationship Id="rId3" Type="http://schemas.openxmlformats.org/officeDocument/2006/relationships/hyperlink" Target="https://github.com/ESPD/ESPD-EDM/issues/242" TargetMode="External"/><Relationship Id="rId7" Type="http://schemas.openxmlformats.org/officeDocument/2006/relationships/hyperlink" Target="https://github.com/ESPD/ESPD-EDM/issues/31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SPD/ESPD-EDM/issues/313" TargetMode="External"/><Relationship Id="rId5" Type="http://schemas.openxmlformats.org/officeDocument/2006/relationships/hyperlink" Target="https://github.com/ESPD/ESPD-EDM/issues/285" TargetMode="External"/><Relationship Id="rId4" Type="http://schemas.openxmlformats.org/officeDocument/2006/relationships/hyperlink" Target="https://github.com/ESPD/ESPD-EDM/issues/277" TargetMode="External"/><Relationship Id="rId9" Type="http://schemas.openxmlformats.org/officeDocument/2006/relationships/hyperlink" Target="https://github.com/ESPD/ESPD-EDM/issues/31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issues/31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github.com/ESPD/ESPD-EDM/issues/31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issues/19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SPD/ESPD-EDM/issues/25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blob/wgm-reports/ESPD_Minutes_OUC_Meetings_20210630_v4.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SPD/ESPD-EDM/issues/25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issues/25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96566" y="1814286"/>
            <a:ext cx="7278313" cy="2609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6566" y="2194044"/>
            <a:ext cx="73318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100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evolution of the ESPD EDM</a:t>
            </a:r>
            <a:endParaRPr lang="en-GB" sz="21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C.3</a:t>
            </a:r>
          </a:p>
          <a:p>
            <a:pPr hangingPunct="0"/>
            <a:endParaRPr lang="en-GB" sz="1600" b="1" i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ESPD Meeting OP-GROW with Open User Community (OUC)</a:t>
            </a:r>
            <a:endParaRPr lang="en-GB" sz="21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8272" y="4123827"/>
            <a:ext cx="6126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GB" sz="135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nd</a:t>
            </a:r>
            <a:r>
              <a:rPr lang="en-GB" sz="13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September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96566" cy="6858000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92" y="4983934"/>
            <a:ext cx="2288487" cy="12542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0" y="5269659"/>
            <a:ext cx="1804572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Mixed view (TOV-BOV) with descriptions:</a:t>
            </a:r>
            <a:endParaRPr lang="en-US" sz="1600" dirty="0"/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61EBFC1-335B-41E9-A3E6-F46F4C300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55" y="1828693"/>
            <a:ext cx="8553890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0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3.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Closed issues</a:t>
            </a:r>
            <a:endParaRPr lang="en-GB" sz="2400" b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Issues </a:t>
            </a:r>
            <a:r>
              <a:rPr lang="es-ES" sz="1600" b="1" dirty="0" err="1"/>
              <a:t>closed</a:t>
            </a:r>
            <a:r>
              <a:rPr lang="es-ES" sz="1600" b="1" dirty="0"/>
              <a:t> </a:t>
            </a:r>
            <a:r>
              <a:rPr lang="es-ES" sz="1600" b="1" dirty="0" err="1"/>
              <a:t>since</a:t>
            </a:r>
            <a:r>
              <a:rPr lang="es-ES" sz="1600" b="1" dirty="0"/>
              <a:t> </a:t>
            </a:r>
            <a:r>
              <a:rPr lang="es-ES" sz="1600" b="1" dirty="0" err="1"/>
              <a:t>last</a:t>
            </a:r>
            <a:r>
              <a:rPr lang="es-ES" sz="1600" b="1" dirty="0"/>
              <a:t> OUC meeting (7 </a:t>
            </a:r>
            <a:r>
              <a:rPr lang="es-ES" sz="1600" b="1" dirty="0" err="1"/>
              <a:t>issues</a:t>
            </a:r>
            <a:r>
              <a:rPr lang="es-ES" sz="1600" b="1" dirty="0"/>
              <a:t>)</a:t>
            </a:r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5F92CED-8B26-4DF3-A142-6F0A3E66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34857"/>
              </p:ext>
            </p:extLst>
          </p:nvPr>
        </p:nvGraphicFramePr>
        <p:xfrm>
          <a:off x="490632" y="1714256"/>
          <a:ext cx="8024718" cy="230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568">
                  <a:extLst>
                    <a:ext uri="{9D8B030D-6E8A-4147-A177-3AD203B41FA5}">
                      <a16:colId xmlns:a16="http://schemas.microsoft.com/office/drawing/2014/main" val="3011469566"/>
                    </a:ext>
                  </a:extLst>
                </a:gridCol>
                <a:gridCol w="7169150">
                  <a:extLst>
                    <a:ext uri="{9D8B030D-6E8A-4147-A177-3AD203B41FA5}">
                      <a16:colId xmlns:a16="http://schemas.microsoft.com/office/drawing/2014/main" val="714017813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Issue</a:t>
                      </a:r>
                      <a:endParaRPr lang="ca-E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Title</a:t>
                      </a:r>
                      <a:r>
                        <a:rPr lang="ca-E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 of </a:t>
                      </a: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ca-E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issue</a:t>
                      </a:r>
                      <a:endParaRPr lang="ca-E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318121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3"/>
                        </a:rPr>
                        <a:t>242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Inconsistencies with Regulation and incorrect nesting @ Criteria #7 and #8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477315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4"/>
                        </a:rPr>
                        <a:t>277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TOOP extension to describe evidence metadata within the ESPD EDM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033860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5"/>
                        </a:rPr>
                        <a:t>285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ESPD 2.1.1. Schema &amp; other discrepancies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1503704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6"/>
                        </a:rPr>
                        <a:t>313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Replacing #Criterion 62 Lots the EO tenders to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0042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7"/>
                        </a:rPr>
                        <a:t>314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ESPD V.3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multidomain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: is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order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of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Criteria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an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ESPD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request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Relevant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+mn-cs"/>
                        </a:rPr>
                        <a:t>?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2076182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8"/>
                        </a:rPr>
                        <a:t>315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Providing multiple answers for elements with cardinality 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833993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9"/>
                        </a:rPr>
                        <a:t>316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WEIGHT_INDICATOR requirement with no response value in v2.1.1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1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ca-ES" sz="1600" b="1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ca-ES" sz="1600" b="1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ca-ES" sz="1600" b="1" dirty="0"/>
              <a:t>UUID</a:t>
            </a:r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ca-ES" sz="1600" b="1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ca-ES" sz="1600" b="1" dirty="0" err="1"/>
              <a:t>eCertis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92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13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/>
              <a:t>Identification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a </a:t>
            </a:r>
            <a:r>
              <a:rPr lang="es-ES" sz="1600" b="1" dirty="0" err="1"/>
              <a:t>criterion</a:t>
            </a:r>
            <a:r>
              <a:rPr lang="es-ES" sz="1600" b="1" dirty="0"/>
              <a:t> and </a:t>
            </a:r>
            <a:r>
              <a:rPr lang="es-ES" sz="1600" b="1" dirty="0" err="1"/>
              <a:t>its</a:t>
            </a:r>
            <a:r>
              <a:rPr lang="es-ES" sz="1600" b="1" dirty="0"/>
              <a:t> </a:t>
            </a:r>
            <a:r>
              <a:rPr lang="es-ES" sz="1600" b="1" dirty="0" err="1"/>
              <a:t>elements</a:t>
            </a:r>
            <a:r>
              <a:rPr lang="es-ES" sz="1600" b="1" dirty="0"/>
              <a:t> – UUID vs Hash </a:t>
            </a:r>
            <a:r>
              <a:rPr lang="es-ES" sz="1600" b="1" dirty="0" err="1"/>
              <a:t>value</a:t>
            </a:r>
            <a:r>
              <a:rPr lang="es-ES" sz="1600" b="1" dirty="0"/>
              <a:t> (</a:t>
            </a:r>
            <a:r>
              <a:rPr lang="es-ES" sz="1600" b="1" dirty="0" err="1"/>
              <a:t>issues</a:t>
            </a:r>
            <a:r>
              <a:rPr lang="es-ES" sz="1600" b="1" dirty="0"/>
              <a:t> </a:t>
            </a:r>
            <a:r>
              <a:rPr lang="es-ES" sz="1600" b="1" dirty="0">
                <a:hlinkClick r:id="rId3"/>
              </a:rPr>
              <a:t>311</a:t>
            </a:r>
            <a:r>
              <a:rPr lang="es-ES" sz="1600" b="1" dirty="0"/>
              <a:t> </a:t>
            </a:r>
            <a:r>
              <a:rPr lang="ca-ES" sz="1600" b="1" dirty="0"/>
              <a:t>&amp; </a:t>
            </a:r>
            <a:r>
              <a:rPr lang="ca-ES" sz="1600" b="1" dirty="0">
                <a:hlinkClick r:id="rId4"/>
              </a:rPr>
              <a:t>312</a:t>
            </a:r>
            <a:r>
              <a:rPr lang="es-ES" sz="1600" b="1" dirty="0"/>
              <a:t>) </a:t>
            </a:r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585750BE-947B-4CC3-8061-426F491A4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16" y="1722454"/>
            <a:ext cx="8170768" cy="423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3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14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UUID - </a:t>
            </a:r>
            <a:r>
              <a:rPr lang="es-ES" sz="1600" b="1" dirty="0" err="1"/>
              <a:t>Current</a:t>
            </a:r>
            <a:r>
              <a:rPr lang="es-ES" sz="1600" b="1" dirty="0"/>
              <a:t> </a:t>
            </a:r>
            <a:r>
              <a:rPr lang="es-ES" sz="1600" b="1" dirty="0" err="1"/>
              <a:t>identifier</a:t>
            </a:r>
            <a:r>
              <a:rPr lang="es-ES" sz="1600" b="1" dirty="0"/>
              <a:t> </a:t>
            </a:r>
            <a:r>
              <a:rPr lang="es-ES" sz="1600" b="1" dirty="0" err="1"/>
              <a:t>assignment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4727AB-24A9-4205-AAE3-D6765EB40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91" y="1532713"/>
            <a:ext cx="7054762" cy="53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15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UUID– </a:t>
            </a:r>
            <a:r>
              <a:rPr lang="es-ES" sz="1600" b="1" dirty="0" err="1"/>
              <a:t>Example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current</a:t>
            </a:r>
            <a:r>
              <a:rPr lang="es-ES" sz="1600" b="1" dirty="0"/>
              <a:t> </a:t>
            </a:r>
            <a:r>
              <a:rPr lang="es-ES" sz="1600" b="1" dirty="0" err="1"/>
              <a:t>situation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5681"/>
            <a:ext cx="9144000" cy="42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16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UUID reusable response </a:t>
            </a:r>
            <a:r>
              <a:rPr lang="es-ES" sz="1600" b="1" dirty="0" err="1"/>
              <a:t>code</a:t>
            </a:r>
            <a:r>
              <a:rPr lang="es-ES" sz="1600" b="1" dirty="0"/>
              <a:t> – </a:t>
            </a:r>
            <a:r>
              <a:rPr lang="es-ES" sz="1600" b="1" dirty="0" err="1"/>
              <a:t>Proposed</a:t>
            </a:r>
            <a:r>
              <a:rPr lang="es-ES" sz="1600" b="1" dirty="0"/>
              <a:t> new </a:t>
            </a:r>
            <a:r>
              <a:rPr lang="es-ES" sz="1600" b="1" dirty="0" err="1"/>
              <a:t>code</a:t>
            </a:r>
            <a:endParaRPr lang="es-ES" sz="1600" b="1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s-ES" sz="1600" b="1" dirty="0"/>
          </a:p>
          <a:p>
            <a:pPr lvl="1" algn="ctr">
              <a:buClr>
                <a:srgbClr val="9BAF04"/>
              </a:buClr>
            </a:pPr>
            <a:r>
              <a:rPr lang="en-GB" sz="1600" dirty="0"/>
              <a:t>CCCCCCCC-XXXX-SSSS-EEEEEEEE-RRRRRRRR</a:t>
            </a:r>
          </a:p>
          <a:p>
            <a:pPr lvl="1" algn="just">
              <a:buClr>
                <a:srgbClr val="9BAF04"/>
              </a:buClr>
            </a:pPr>
            <a:r>
              <a:rPr lang="en-GB" sz="1600" dirty="0"/>
              <a:t>			    [8]	[4]    [4]	  [56]	   [56]</a:t>
            </a:r>
          </a:p>
          <a:p>
            <a:pPr lvl="1" algn="ctr">
              <a:buClr>
                <a:srgbClr val="9BAF04"/>
              </a:buClr>
            </a:pPr>
            <a:endParaRPr lang="en-GB" sz="1600" dirty="0"/>
          </a:p>
          <a:p>
            <a:pPr marL="1200150" lvl="2" indent="-285750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CCCCCCCC </a:t>
            </a:r>
            <a:r>
              <a:rPr lang="en-GB" sz="1600" dirty="0"/>
              <a:t>(</a:t>
            </a:r>
            <a:r>
              <a:rPr lang="en-GB" sz="1600" i="1" dirty="0"/>
              <a:t>REQUEST</a:t>
            </a:r>
            <a:r>
              <a:rPr lang="en-GB" sz="1600" dirty="0"/>
              <a:t>):</a:t>
            </a:r>
            <a:r>
              <a:rPr lang="en-GB" sz="1600" b="1" dirty="0"/>
              <a:t> </a:t>
            </a:r>
            <a:r>
              <a:rPr lang="en-GB" sz="1600" dirty="0"/>
              <a:t>Criterion code as a CRC32 hash value.</a:t>
            </a:r>
          </a:p>
          <a:p>
            <a:pPr marL="1200150" lvl="2" indent="-285750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XXXX </a:t>
            </a:r>
            <a:r>
              <a:rPr lang="en-GB" sz="1600" dirty="0"/>
              <a:t>(</a:t>
            </a:r>
            <a:r>
              <a:rPr lang="en-GB" sz="1600" i="1" dirty="0"/>
              <a:t>REQUEST</a:t>
            </a:r>
            <a:r>
              <a:rPr lang="en-GB" sz="1600" dirty="0"/>
              <a:t>): Fixed unique code. This value will be defined in the ESPD criteria to ensure identifiers are collision-safe.</a:t>
            </a:r>
          </a:p>
          <a:p>
            <a:pPr marL="1200150" lvl="2" indent="-285750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SSSS </a:t>
            </a:r>
            <a:r>
              <a:rPr lang="en-GB" sz="1600" dirty="0"/>
              <a:t>(</a:t>
            </a:r>
            <a:r>
              <a:rPr lang="en-GB" sz="1600" i="1" dirty="0"/>
              <a:t>REQUEST</a:t>
            </a:r>
            <a:r>
              <a:rPr lang="en-GB" sz="1600" dirty="0"/>
              <a:t>):</a:t>
            </a:r>
            <a:r>
              <a:rPr lang="en-GB" sz="1600" b="1" dirty="0"/>
              <a:t> </a:t>
            </a:r>
            <a:r>
              <a:rPr lang="en-GB" sz="1600" dirty="0"/>
              <a:t>Sequence value needed to address multiple cardinality. This value is local to the group with multiple cardinality.</a:t>
            </a:r>
          </a:p>
          <a:p>
            <a:pPr marL="1200150" lvl="2" indent="-285750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EEEEEEEE </a:t>
            </a:r>
            <a:r>
              <a:rPr lang="en-GB" sz="1600" dirty="0"/>
              <a:t>(</a:t>
            </a:r>
            <a:r>
              <a:rPr lang="en-GB" sz="1600" i="1" dirty="0"/>
              <a:t>RESPONSE</a:t>
            </a:r>
            <a:r>
              <a:rPr lang="en-GB" sz="1600" dirty="0"/>
              <a:t>):</a:t>
            </a:r>
            <a:r>
              <a:rPr lang="en-GB" sz="1600" b="1" dirty="0"/>
              <a:t> </a:t>
            </a:r>
            <a:r>
              <a:rPr lang="en-GB" sz="1600" dirty="0"/>
              <a:t>EO identifier + Country code as a SHA224 hash value.</a:t>
            </a:r>
          </a:p>
          <a:p>
            <a:pPr marL="1200150" lvl="2" indent="-285750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b="1" dirty="0"/>
              <a:t>RRRRRRRR </a:t>
            </a:r>
            <a:r>
              <a:rPr lang="en-GB" sz="1600" dirty="0"/>
              <a:t>(</a:t>
            </a:r>
            <a:r>
              <a:rPr lang="en-GB" sz="1600" i="1" dirty="0"/>
              <a:t>RESPONSE</a:t>
            </a:r>
            <a:r>
              <a:rPr lang="en-GB" sz="1600" dirty="0"/>
              <a:t>):</a:t>
            </a:r>
            <a:r>
              <a:rPr lang="en-GB" sz="1600" b="1" dirty="0"/>
              <a:t> </a:t>
            </a:r>
            <a:r>
              <a:rPr lang="en-GB" sz="1600" dirty="0"/>
              <a:t>Response value as a SHA224 hash value.</a:t>
            </a:r>
          </a:p>
          <a:p>
            <a:pPr lvl="1">
              <a:buClr>
                <a:srgbClr val="9BAF04"/>
              </a:buClr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§"/>
            </a:pPr>
            <a:r>
              <a:rPr lang="en-GB" sz="1600" b="1" u="sng" dirty="0"/>
              <a:t>REQUEST example: </a:t>
            </a:r>
          </a:p>
          <a:p>
            <a:pPr lvl="1" algn="ctr">
              <a:buClr>
                <a:srgbClr val="9BAF04"/>
              </a:buClr>
            </a:pPr>
            <a:r>
              <a:rPr lang="en-GB" sz="1600" dirty="0"/>
              <a:t>4908c6dc-a52d-0001</a:t>
            </a:r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§"/>
            </a:pPr>
            <a:r>
              <a:rPr lang="en-GB" sz="1600" b="1" u="sng" dirty="0"/>
              <a:t>RESPONSE example: </a:t>
            </a:r>
          </a:p>
          <a:p>
            <a:pPr lvl="1" algn="ctr">
              <a:buClr>
                <a:srgbClr val="9BAF04"/>
              </a:buClr>
            </a:pPr>
            <a:r>
              <a:rPr lang="en-GB" sz="1600" dirty="0"/>
              <a:t>4908c6dc-a52d-0001-</a:t>
            </a:r>
          </a:p>
          <a:p>
            <a:pPr lvl="1" algn="ctr">
              <a:buClr>
                <a:srgbClr val="9BAF04"/>
              </a:buClr>
            </a:pPr>
            <a:r>
              <a:rPr lang="en-GB" sz="1600" dirty="0"/>
              <a:t>84113de743e6d6f4e09ed430576ee18ef5ff786524778ecf482c86b3-</a:t>
            </a:r>
          </a:p>
          <a:p>
            <a:pPr lvl="1" algn="ctr">
              <a:buClr>
                <a:srgbClr val="9BAF04"/>
              </a:buClr>
            </a:pPr>
            <a:r>
              <a:rPr lang="en-GB" sz="1600" dirty="0"/>
              <a:t>cf655931d7b5dd0a2880633ab7be2f4395857f67edddd7f5ad6ede0c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1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UUID reusable response </a:t>
            </a:r>
            <a:r>
              <a:rPr lang="es-ES" sz="1600" b="1" dirty="0" err="1"/>
              <a:t>code</a:t>
            </a:r>
            <a:r>
              <a:rPr lang="es-ES" sz="1600" b="1" dirty="0"/>
              <a:t> – </a:t>
            </a:r>
            <a:r>
              <a:rPr lang="es-ES" sz="1600" b="1" dirty="0" err="1"/>
              <a:t>Proposed</a:t>
            </a:r>
            <a:r>
              <a:rPr lang="es-ES" sz="1600" b="1" dirty="0"/>
              <a:t> </a:t>
            </a:r>
            <a:r>
              <a:rPr lang="es-ES" sz="1600" b="1" dirty="0" err="1"/>
              <a:t>identifier</a:t>
            </a:r>
            <a:r>
              <a:rPr lang="es-ES" sz="1600" b="1" dirty="0"/>
              <a:t> </a:t>
            </a:r>
            <a:r>
              <a:rPr lang="es-ES" sz="1600" b="1" dirty="0" err="1"/>
              <a:t>assignment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154C76-6A11-40D9-BA6B-911488D6B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"/>
          <a:stretch/>
        </p:blipFill>
        <p:spPr bwMode="auto">
          <a:xfrm>
            <a:off x="781880" y="1558548"/>
            <a:ext cx="7441095" cy="52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UUID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18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UUID reusable response </a:t>
            </a:r>
            <a:r>
              <a:rPr lang="es-ES" sz="1600" b="1" dirty="0" err="1"/>
              <a:t>code</a:t>
            </a:r>
            <a:r>
              <a:rPr lang="es-ES" sz="1600" b="1" dirty="0"/>
              <a:t> – </a:t>
            </a:r>
            <a:r>
              <a:rPr lang="es-ES" sz="1600" b="1" dirty="0" err="1"/>
              <a:t>Example</a:t>
            </a:r>
            <a:r>
              <a:rPr lang="es-ES" sz="1600" b="1" dirty="0"/>
              <a:t> </a:t>
            </a:r>
            <a:r>
              <a:rPr lang="es-ES" sz="1600" b="1" dirty="0" err="1"/>
              <a:t>of</a:t>
            </a:r>
            <a:r>
              <a:rPr lang="es-ES" sz="1600" b="1" dirty="0"/>
              <a:t> </a:t>
            </a:r>
            <a:r>
              <a:rPr lang="es-ES" sz="1600" b="1" dirty="0" err="1"/>
              <a:t>the</a:t>
            </a:r>
            <a:r>
              <a:rPr lang="es-ES" sz="1600" b="1" dirty="0"/>
              <a:t> </a:t>
            </a:r>
            <a:r>
              <a:rPr lang="es-ES" sz="1600" b="1" dirty="0" err="1"/>
              <a:t>proposed</a:t>
            </a:r>
            <a:r>
              <a:rPr lang="es-ES" sz="1600" b="1" dirty="0"/>
              <a:t> </a:t>
            </a:r>
            <a:r>
              <a:rPr lang="es-ES" sz="1600" b="1" dirty="0" err="1"/>
              <a:t>situation</a:t>
            </a:r>
            <a:endParaRPr lang="es-ES" sz="1600" b="1" dirty="0"/>
          </a:p>
          <a:p>
            <a:pPr lvl="1">
              <a:buClr>
                <a:srgbClr val="9BAF04"/>
              </a:buClr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3829"/>
            <a:ext cx="9144000" cy="32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4. </a:t>
            </a:r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Issues related to future versions - </a:t>
            </a:r>
            <a:r>
              <a:rPr lang="en-US" sz="2400" b="1" dirty="0" err="1">
                <a:solidFill>
                  <a:srgbClr val="004494"/>
                </a:solidFill>
                <a:cs typeface="Arial" panose="020B0604020202020204" pitchFamily="34" charset="0"/>
              </a:rPr>
              <a:t>eCertis</a:t>
            </a:r>
            <a:endParaRPr lang="en-US" sz="2400" b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19</a:t>
            </a:fld>
            <a:endParaRPr lang="en-US"/>
          </a:p>
        </p:txBody>
      </p:sp>
      <p:sp>
        <p:nvSpPr>
          <p:cNvPr id="26" name="TextBox 5">
            <a:extLst>
              <a:ext uri="{FF2B5EF4-FFF2-40B4-BE49-F238E27FC236}">
                <a16:creationId xmlns:a16="http://schemas.microsoft.com/office/drawing/2014/main" id="{EBB2AE63-1EE6-4624-A378-B389C7ED797F}"/>
              </a:ext>
            </a:extLst>
          </p:cNvPr>
          <p:cNvSpPr txBox="1"/>
          <p:nvPr/>
        </p:nvSpPr>
        <p:spPr>
          <a:xfrm>
            <a:off x="229324" y="982815"/>
            <a:ext cx="85342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Issues </a:t>
            </a:r>
            <a:r>
              <a:rPr lang="es-ES" sz="1600" b="1" dirty="0" err="1"/>
              <a:t>related</a:t>
            </a:r>
            <a:r>
              <a:rPr lang="es-ES" sz="1600" b="1" dirty="0"/>
              <a:t> </a:t>
            </a:r>
            <a:r>
              <a:rPr lang="es-ES" sz="1600" b="1" dirty="0" err="1"/>
              <a:t>to</a:t>
            </a:r>
            <a:r>
              <a:rPr lang="es-ES" sz="1600" b="1" dirty="0"/>
              <a:t> </a:t>
            </a:r>
            <a:r>
              <a:rPr lang="es-ES" sz="1600" b="1" dirty="0" err="1"/>
              <a:t>eCertis</a:t>
            </a:r>
            <a:endParaRPr lang="es-ES" sz="1600" b="1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s-ES" sz="1600" b="1" dirty="0"/>
          </a:p>
          <a:p>
            <a:pPr lvl="1">
              <a:buClr>
                <a:srgbClr val="9BAF04"/>
              </a:buClr>
            </a:pPr>
            <a:r>
              <a:rPr lang="es-ES" sz="1600" b="1" dirty="0"/>
              <a:t> </a:t>
            </a:r>
            <a:endParaRPr lang="en-US" sz="1600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5F92CED-8B26-4DF3-A142-6F0A3E66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25724"/>
              </p:ext>
            </p:extLst>
          </p:nvPr>
        </p:nvGraphicFramePr>
        <p:xfrm>
          <a:off x="490632" y="1714256"/>
          <a:ext cx="8024718" cy="865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568">
                  <a:extLst>
                    <a:ext uri="{9D8B030D-6E8A-4147-A177-3AD203B41FA5}">
                      <a16:colId xmlns:a16="http://schemas.microsoft.com/office/drawing/2014/main" val="3011469566"/>
                    </a:ext>
                  </a:extLst>
                </a:gridCol>
                <a:gridCol w="7169150">
                  <a:extLst>
                    <a:ext uri="{9D8B030D-6E8A-4147-A177-3AD203B41FA5}">
                      <a16:colId xmlns:a16="http://schemas.microsoft.com/office/drawing/2014/main" val="714017813"/>
                    </a:ext>
                  </a:extLst>
                </a:gridCol>
              </a:tblGrid>
              <a:tr h="287870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Issue</a:t>
                      </a:r>
                      <a:endParaRPr lang="ca-E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Title</a:t>
                      </a:r>
                      <a:r>
                        <a:rPr lang="ca-E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 of </a:t>
                      </a: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the</a:t>
                      </a:r>
                      <a:r>
                        <a:rPr lang="ca-ES" sz="1400" b="1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ca-ES" sz="1400" b="1" dirty="0" err="1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issue</a:t>
                      </a:r>
                      <a:endParaRPr lang="ca-E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2318121"/>
                  </a:ext>
                </a:extLst>
              </a:tr>
              <a:tr h="290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3"/>
                        </a:rPr>
                        <a:t>199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Alignment between ESPD and </a:t>
                      </a:r>
                      <a:r>
                        <a:rPr lang="en-U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eCERTIS</a:t>
                      </a: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- Guideline how to detect the right </a:t>
                      </a:r>
                      <a:r>
                        <a:rPr lang="en-U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eCERTIS</a:t>
                      </a:r>
                      <a:r>
                        <a:rPr lang="en-U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scope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6068482"/>
                  </a:ext>
                </a:extLst>
              </a:tr>
              <a:tr h="287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  <a:hlinkClick r:id="rId4"/>
                        </a:rPr>
                        <a:t>251</a:t>
                      </a:r>
                      <a:endParaRPr lang="ca-ES" sz="1400" kern="1200" dirty="0">
                        <a:solidFill>
                          <a:srgbClr val="1F497D"/>
                        </a:solidFill>
                        <a:effectLst/>
                        <a:latin typeface="Segoe UI" panose="020B0502040204020203" pitchFamily="34" charset="0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Link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eCertis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</a:t>
                      </a:r>
                      <a:r>
                        <a:rPr lang="ca-ES" sz="1400" kern="1200" dirty="0" err="1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and</a:t>
                      </a:r>
                      <a:r>
                        <a:rPr lang="ca-ES" sz="1400" kern="1200" dirty="0">
                          <a:solidFill>
                            <a:srgbClr val="1F497D"/>
                          </a:solidFill>
                          <a:effectLst/>
                          <a:latin typeface="Segoe UI" panose="020B0502040204020203" pitchFamily="34" charset="0"/>
                          <a:cs typeface="+mn-cs"/>
                        </a:rPr>
                        <a:t> ESPD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0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03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1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Table of contents</a:t>
            </a:r>
            <a:endParaRPr lang="en-US" b="1" i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3" y="1243209"/>
            <a:ext cx="7565974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Summary of last meeting on 30</a:t>
            </a:r>
            <a:r>
              <a:rPr lang="en-GB" baseline="30000" dirty="0">
                <a:solidFill>
                  <a:srgbClr val="595959"/>
                </a:solidFill>
              </a:rPr>
              <a:t>th</a:t>
            </a:r>
            <a:r>
              <a:rPr lang="en-GB" dirty="0">
                <a:solidFill>
                  <a:srgbClr val="595959"/>
                </a:solidFill>
              </a:rPr>
              <a:t> June 2021</a:t>
            </a: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Data model</a:t>
            </a: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Closed issues</a:t>
            </a: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s-ES" dirty="0">
                <a:solidFill>
                  <a:srgbClr val="595959"/>
                </a:solidFill>
              </a:rPr>
              <a:t>Issues </a:t>
            </a:r>
            <a:r>
              <a:rPr lang="es-ES" dirty="0" err="1">
                <a:solidFill>
                  <a:srgbClr val="595959"/>
                </a:solidFill>
              </a:rPr>
              <a:t>related</a:t>
            </a:r>
            <a:r>
              <a:rPr lang="es-ES" dirty="0">
                <a:solidFill>
                  <a:srgbClr val="595959"/>
                </a:solidFill>
              </a:rPr>
              <a:t> </a:t>
            </a:r>
            <a:r>
              <a:rPr lang="es-ES" dirty="0" err="1">
                <a:solidFill>
                  <a:srgbClr val="595959"/>
                </a:solidFill>
              </a:rPr>
              <a:t>to</a:t>
            </a:r>
            <a:r>
              <a:rPr lang="es-ES" dirty="0">
                <a:solidFill>
                  <a:srgbClr val="595959"/>
                </a:solidFill>
              </a:rPr>
              <a:t> </a:t>
            </a:r>
            <a:r>
              <a:rPr lang="es-ES" dirty="0" err="1">
                <a:solidFill>
                  <a:srgbClr val="595959"/>
                </a:solidFill>
              </a:rPr>
              <a:t>future</a:t>
            </a:r>
            <a:r>
              <a:rPr lang="es-ES" dirty="0">
                <a:solidFill>
                  <a:srgbClr val="595959"/>
                </a:solidFill>
              </a:rPr>
              <a:t> </a:t>
            </a:r>
            <a:r>
              <a:rPr lang="es-ES" dirty="0" err="1">
                <a:solidFill>
                  <a:srgbClr val="595959"/>
                </a:solidFill>
              </a:rPr>
              <a:t>versions</a:t>
            </a:r>
            <a:endParaRPr lang="es-E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s-ES" dirty="0">
                <a:solidFill>
                  <a:srgbClr val="595959"/>
                </a:solidFill>
              </a:rPr>
              <a:t>Next meetings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s-ES" dirty="0">
                <a:solidFill>
                  <a:srgbClr val="595959"/>
                </a:solidFill>
              </a:rPr>
              <a:t>AOB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444" y="1139311"/>
            <a:ext cx="85342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buClr>
                <a:srgbClr val="9BAF04"/>
              </a:buClr>
            </a:pPr>
            <a:r>
              <a:rPr lang="en-GB" sz="1600" dirty="0"/>
              <a:t>Next </a:t>
            </a:r>
            <a:r>
              <a:rPr lang="en-GB" sz="1600" b="1" dirty="0"/>
              <a:t>OUC meetings</a:t>
            </a:r>
            <a:r>
              <a:rPr lang="en-GB" sz="1600" dirty="0"/>
              <a:t>:</a:t>
            </a:r>
          </a:p>
          <a:p>
            <a:pPr lvl="1" algn="just">
              <a:buClr>
                <a:srgbClr val="9BAF04"/>
              </a:buClr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dirty="0"/>
              <a:t>October 7</a:t>
            </a:r>
            <a:r>
              <a:rPr lang="en-GB" sz="1600" baseline="30000" dirty="0"/>
              <a:t>th</a:t>
            </a:r>
            <a:r>
              <a:rPr lang="en-GB" sz="1600" dirty="0"/>
              <a:t>, 10:00 – 11:30</a:t>
            </a:r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dirty="0"/>
              <a:t>October 28</a:t>
            </a:r>
            <a:r>
              <a:rPr lang="en-GB" sz="1600" baseline="30000" dirty="0"/>
              <a:t>th</a:t>
            </a:r>
            <a:r>
              <a:rPr lang="en-GB" sz="1600" dirty="0"/>
              <a:t> , 10:00 – 11:30</a:t>
            </a:r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strike="sngStrike" dirty="0"/>
              <a:t>November 25</a:t>
            </a:r>
            <a:r>
              <a:rPr lang="en-GB" sz="1600" strike="sngStrike" baseline="30000" dirty="0"/>
              <a:t>th</a:t>
            </a:r>
            <a:r>
              <a:rPr lang="en-GB" sz="1600" strike="sngStrike" dirty="0"/>
              <a:t> , 10:00 – 11:30</a:t>
            </a:r>
            <a:r>
              <a:rPr lang="en-GB" sz="1600" dirty="0"/>
              <a:t> </a:t>
            </a:r>
            <a:r>
              <a:rPr lang="en-GB" sz="1600" i="1" dirty="0"/>
              <a:t>(proposed cancellation due to EXEP meeting and seminar the previous week)</a:t>
            </a:r>
            <a:endParaRPr lang="en-GB" sz="1600" i="1" strike="sngStrike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lvl="1" algn="just">
              <a:buClr>
                <a:srgbClr val="9BAF04"/>
              </a:buClr>
            </a:pPr>
            <a:r>
              <a:rPr lang="en-GB" sz="1600" b="1" dirty="0"/>
              <a:t>ESPD Seminar</a:t>
            </a:r>
            <a:r>
              <a:rPr lang="en-GB" sz="1600" dirty="0"/>
              <a:t>: November 17</a:t>
            </a:r>
            <a:r>
              <a:rPr lang="en-GB" sz="1600" baseline="30000" dirty="0"/>
              <a:t>th</a:t>
            </a:r>
            <a:r>
              <a:rPr lang="en-GB" sz="1600" dirty="0"/>
              <a:t>, 14.00 – 17.00  </a:t>
            </a:r>
          </a:p>
          <a:p>
            <a:pPr lvl="1" algn="just">
              <a:buClr>
                <a:srgbClr val="9BAF04"/>
              </a:buClr>
            </a:pPr>
            <a:endParaRPr lang="en-GB" sz="1600" dirty="0"/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5. Next meetings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itchFamily="34" charset="0"/>
              </a:rPr>
              <a:t>6. AOB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21</a:t>
            </a:fld>
            <a:endParaRPr lang="en-US" dirty="0"/>
          </a:p>
        </p:txBody>
      </p:sp>
      <p:sp>
        <p:nvSpPr>
          <p:cNvPr id="8" name="5 CuadroTexto">
            <a:extLst>
              <a:ext uri="{FF2B5EF4-FFF2-40B4-BE49-F238E27FC236}">
                <a16:creationId xmlns:a16="http://schemas.microsoft.com/office/drawing/2014/main" id="{68DA6562-3098-4D5C-96FF-BC04899DD9D0}"/>
              </a:ext>
            </a:extLst>
          </p:cNvPr>
          <p:cNvSpPr txBox="1"/>
          <p:nvPr/>
        </p:nvSpPr>
        <p:spPr>
          <a:xfrm>
            <a:off x="1338471" y="226609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hangingPunct="0">
              <a:defRPr sz="2400" b="1">
                <a:solidFill>
                  <a:srgbClr val="004494"/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5400" dirty="0"/>
              <a:t>Questions</a:t>
            </a:r>
            <a:r>
              <a:rPr lang="en-GB" sz="3600" dirty="0"/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A8260C-AB67-4647-B7B2-E5701F6140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7" y="2266090"/>
            <a:ext cx="601463" cy="11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9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id="{FF54DAAA-CDC1-4BD3-BFC8-5443DC850FB6}"/>
              </a:ext>
            </a:extLst>
          </p:cNvPr>
          <p:cNvSpPr txBox="1"/>
          <p:nvPr/>
        </p:nvSpPr>
        <p:spPr>
          <a:xfrm>
            <a:off x="1338471" y="2266090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hangingPunct="0">
              <a:defRPr sz="2400" b="1">
                <a:solidFill>
                  <a:srgbClr val="004494"/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5400" dirty="0"/>
              <a:t>Thank you!</a:t>
            </a:r>
            <a:r>
              <a:rPr lang="en-GB" sz="36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9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294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Meeting minutes</a:t>
            </a:r>
            <a:r>
              <a:rPr lang="es-ES" sz="1600" dirty="0"/>
              <a:t>: </a:t>
            </a:r>
            <a:r>
              <a:rPr lang="es-ES" sz="1600" dirty="0">
                <a:hlinkClick r:id="rId3"/>
              </a:rPr>
              <a:t>https://github.com/ESPD/ESPD-EDM/blob/wgm-reports/ESPD_Minutes_OUC_Meetings_20210630_v4.0.pdf</a:t>
            </a:r>
            <a:endParaRPr lang="es-ES" sz="1600" b="1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/>
              <a:t>Main topics</a:t>
            </a:r>
            <a:r>
              <a:rPr lang="en-GB" sz="1600" dirty="0"/>
              <a:t>:</a:t>
            </a:r>
            <a:endParaRPr lang="en-GB" sz="1200" dirty="0">
              <a:solidFill>
                <a:srgbClr val="595959"/>
              </a:solidFill>
              <a:hlinkClick r:id="rId4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Reorganisation</a:t>
            </a:r>
            <a:r>
              <a:rPr lang="en-US" sz="1600" dirty="0"/>
              <a:t> of GitHub</a:t>
            </a: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Revision of issues</a:t>
            </a: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Data model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1. Summary of last meeting on 30</a:t>
            </a:r>
            <a:r>
              <a:rPr lang="en-GB" sz="2400" b="1" baseline="30000" dirty="0">
                <a:solidFill>
                  <a:srgbClr val="004494"/>
                </a:solidFill>
                <a:cs typeface="Arial" panose="020B0604020202020204" pitchFamily="34" charset="0"/>
              </a:rPr>
              <a:t>th</a:t>
            </a:r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 June 2021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5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42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lvl="1" algn="just">
              <a:buClr>
                <a:srgbClr val="9BAF04"/>
              </a:buClr>
            </a:pP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dirty="0"/>
              <a:t>Aimed at </a:t>
            </a:r>
            <a:r>
              <a:rPr lang="en-GB" sz="1600" b="1" dirty="0"/>
              <a:t>simplifying and facilitating the understanding of the model </a:t>
            </a:r>
            <a:r>
              <a:rPr lang="en-GB" sz="1600" dirty="0"/>
              <a:t>and its components, as well as its relationship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</a:p>
          <a:p>
            <a:pPr lvl="1" algn="just">
              <a:buClr>
                <a:srgbClr val="9BAF04"/>
              </a:buClr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dirty="0"/>
              <a:t>One file with </a:t>
            </a:r>
            <a:r>
              <a:rPr lang="en-GB" sz="1600" b="1" dirty="0"/>
              <a:t>3 views of the data model</a:t>
            </a:r>
            <a:r>
              <a:rPr lang="en-GB" sz="1600" dirty="0"/>
              <a:t> based on ESPD-EDM v3.0.0:</a:t>
            </a:r>
            <a:endParaRPr lang="en-GB" sz="1200" dirty="0">
              <a:solidFill>
                <a:srgbClr val="595959"/>
              </a:solidFill>
              <a:hlinkClick r:id="rId3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Business-oriented view </a:t>
            </a:r>
            <a:r>
              <a:rPr lang="en-US" sz="1600" dirty="0"/>
              <a:t>(BOV) of the data model, aimed at facilitating the understanding of the model and the business context, with references to the technical model;</a:t>
            </a: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Technically-orientated view </a:t>
            </a:r>
            <a:r>
              <a:rPr lang="en-US" sz="1600" dirty="0"/>
              <a:t>(TOV), providing an UBL-based schema with references to business and aligned with the Procurement Ontology; and</a:t>
            </a:r>
          </a:p>
          <a:p>
            <a:pPr marL="1200150" lvl="2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Mixed view</a:t>
            </a:r>
            <a:r>
              <a:rPr lang="en-US" sz="1600" dirty="0"/>
              <a:t> (TOV-BOV), providing both the business context and an UBL-based schema. </a:t>
            </a:r>
          </a:p>
        </p:txBody>
      </p:sp>
    </p:spTree>
    <p:extLst>
      <p:ext uri="{BB962C8B-B14F-4D97-AF65-F5344CB8AC3E}">
        <p14:creationId xmlns:p14="http://schemas.microsoft.com/office/powerpoint/2010/main" val="14377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Business-oriented view</a:t>
            </a:r>
            <a:r>
              <a:rPr lang="en-US" sz="1600" dirty="0"/>
              <a:t> </a:t>
            </a:r>
            <a:r>
              <a:rPr lang="en-US" sz="1600" b="1" dirty="0"/>
              <a:t>(BOV):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8016DB8-2492-4C5F-AFAD-66B12E0C7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79" y="1832586"/>
            <a:ext cx="8337979" cy="40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Business-oriented view (BOV) with reference to UBL element:</a:t>
            </a:r>
            <a:endParaRPr lang="en-US" sz="1600" dirty="0"/>
          </a:p>
        </p:txBody>
      </p:sp>
      <p:pic>
        <p:nvPicPr>
          <p:cNvPr id="4" name="Imagen 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DB54C03-5674-4C86-A847-5DB165AF7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3" y="1787419"/>
            <a:ext cx="8814253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Technically-orientated view (TOV):</a:t>
            </a:r>
            <a:endParaRPr lang="en-US" sz="1600" dirty="0"/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AB5F020-167C-4ECB-B7A7-C2914FCA6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5" y="1774715"/>
            <a:ext cx="8147469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Technically-orientated view (TOV) with references to business:</a:t>
            </a:r>
            <a:endParaRPr lang="en-US" sz="1600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343E212-CD2F-4F32-84C5-BE34C07AE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7" y="1898546"/>
            <a:ext cx="8464985" cy="4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2.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53E00A9-C667-4966-9397-973756ADC60F}"/>
              </a:ext>
            </a:extLst>
          </p:cNvPr>
          <p:cNvSpPr txBox="1"/>
          <p:nvPr/>
        </p:nvSpPr>
        <p:spPr>
          <a:xfrm>
            <a:off x="229324" y="1109815"/>
            <a:ext cx="8534249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Mixed view (TOV-BOV), with information of both the business and the technical side:</a:t>
            </a:r>
            <a:endParaRPr lang="en-US" sz="1600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65B8B95-5395-441C-84BB-8679109F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92" y="1819163"/>
            <a:ext cx="8077615" cy="43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4EC354ADFB40AC5D4FC129E379BA" ma:contentTypeVersion="8" ma:contentTypeDescription="Create a new document." ma:contentTypeScope="" ma:versionID="29f822455ff5391d2c7c2dfd7717ecba">
  <xsd:schema xmlns:xsd="http://www.w3.org/2001/XMLSchema" xmlns:xs="http://www.w3.org/2001/XMLSchema" xmlns:p="http://schemas.microsoft.com/office/2006/metadata/properties" xmlns:ns2="541a8a8b-b856-4d35-a5c7-7f2c0ec3d499" targetNamespace="http://schemas.microsoft.com/office/2006/metadata/properties" ma:root="true" ma:fieldsID="35e6952e7efa586d011e824f69a654f2" ns2:_="">
    <xsd:import namespace="541a8a8b-b856-4d35-a5c7-7f2c0ec3d4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a8a8b-b856-4d35-a5c7-7f2c0ec3d4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4DA0CE-8D7D-4023-9C3C-2037387AA9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a8a8b-b856-4d35-a5c7-7f2c0ec3d4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F93185-A91A-4472-A3F4-1E1B892525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541a8a8b-b856-4d35-a5c7-7f2c0ec3d49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23787</TotalTime>
  <Words>771</Words>
  <Application>Microsoft Office PowerPoint</Application>
  <PresentationFormat>Presentación en pantalla (4:3)</PresentationFormat>
  <Paragraphs>192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Alba Colomer Padrosa</cp:lastModifiedBy>
  <cp:revision>941</cp:revision>
  <dcterms:created xsi:type="dcterms:W3CDTF">2015-02-05T09:24:16Z</dcterms:created>
  <dcterms:modified xsi:type="dcterms:W3CDTF">2021-09-02T07:53:55Z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0x010100087E4EC354ADFB40AC5D4FC129E379BA</vt:lpwstr>
  </property>
</Properties>
</file>