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Q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6"/>
    <a:srgbClr val="616D5B"/>
    <a:srgbClr val="666633"/>
    <a:srgbClr val="424221"/>
    <a:srgbClr val="C0BFBF"/>
    <a:srgbClr val="CCCCCC"/>
    <a:srgbClr val="223115"/>
    <a:srgbClr val="001E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0"/>
  </p:normalViewPr>
  <p:slideViewPr>
    <p:cSldViewPr snapToGrid="0">
      <p:cViewPr>
        <p:scale>
          <a:sx n="119" d="100"/>
          <a:sy n="119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C08A1-3C1D-28B8-1D28-359C344E8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Q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A01FA-A523-1CD5-1E15-A70BCC62A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Q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498C1-C982-81E8-FC9F-16D2D8BB1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DBD5-4D95-B549-9F4A-DF669102CFDD}" type="datetimeFigureOut">
              <a:rPr lang="en-IQ" smtClean="0"/>
              <a:t>21/04/2024</a:t>
            </a:fld>
            <a:endParaRPr lang="en-IQ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0CC50-C9FD-FDBF-A373-DFA67C01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Q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033DB-4E82-AA84-A4BC-B0FA92F9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B46A-1124-C648-9D44-5843B15DF776}" type="slidenum">
              <a:rPr lang="en-IQ" smtClean="0"/>
              <a:t>‹#›</a:t>
            </a:fld>
            <a:endParaRPr lang="en-IQ"/>
          </a:p>
        </p:txBody>
      </p:sp>
    </p:spTree>
    <p:extLst>
      <p:ext uri="{BB962C8B-B14F-4D97-AF65-F5344CB8AC3E}">
        <p14:creationId xmlns:p14="http://schemas.microsoft.com/office/powerpoint/2010/main" val="203746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06B1-5A1C-3BCE-E2E7-119F5F16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Q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659FB-65E3-73E7-ADD5-FB77FF26A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Q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A5937-816D-301E-EF4B-0F718425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DBD5-4D95-B549-9F4A-DF669102CFDD}" type="datetimeFigureOut">
              <a:rPr lang="en-IQ" smtClean="0"/>
              <a:t>21/04/2024</a:t>
            </a:fld>
            <a:endParaRPr lang="en-IQ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F7C50-3857-7D7E-02A8-92505746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Q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B8373-7CDF-BA92-78F1-A95AEA77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B46A-1124-C648-9D44-5843B15DF776}" type="slidenum">
              <a:rPr lang="en-IQ" smtClean="0"/>
              <a:t>‹#›</a:t>
            </a:fld>
            <a:endParaRPr lang="en-IQ"/>
          </a:p>
        </p:txBody>
      </p:sp>
    </p:spTree>
    <p:extLst>
      <p:ext uri="{BB962C8B-B14F-4D97-AF65-F5344CB8AC3E}">
        <p14:creationId xmlns:p14="http://schemas.microsoft.com/office/powerpoint/2010/main" val="246684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DAEB92-B783-821D-4BFA-3837E4301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Q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4F2C1-1ED7-2DBC-6508-F34944462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Q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8956A-0734-3953-0C2D-0B7FF69F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DBD5-4D95-B549-9F4A-DF669102CFDD}" type="datetimeFigureOut">
              <a:rPr lang="en-IQ" smtClean="0"/>
              <a:t>21/04/2024</a:t>
            </a:fld>
            <a:endParaRPr lang="en-IQ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90B16-56D5-8E7B-CDD7-8341128EC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Q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345BA-D640-EB51-C35E-7CFC3EC5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B46A-1124-C648-9D44-5843B15DF776}" type="slidenum">
              <a:rPr lang="en-IQ" smtClean="0"/>
              <a:t>‹#›</a:t>
            </a:fld>
            <a:endParaRPr lang="en-IQ"/>
          </a:p>
        </p:txBody>
      </p:sp>
    </p:spTree>
    <p:extLst>
      <p:ext uri="{BB962C8B-B14F-4D97-AF65-F5344CB8AC3E}">
        <p14:creationId xmlns:p14="http://schemas.microsoft.com/office/powerpoint/2010/main" val="107028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27BE-1E7C-0C02-97A6-B2277879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Q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6F742-5BA0-762E-766F-273A329BF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Q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1ED66-E67B-6D97-214E-4F8FF01E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DBD5-4D95-B549-9F4A-DF669102CFDD}" type="datetimeFigureOut">
              <a:rPr lang="en-IQ" smtClean="0"/>
              <a:t>21/04/2024</a:t>
            </a:fld>
            <a:endParaRPr lang="en-IQ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9DBC8-EC19-F63D-D917-20E88542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Q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60F7D-02B9-CFF6-E682-DA5B3168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B46A-1124-C648-9D44-5843B15DF776}" type="slidenum">
              <a:rPr lang="en-IQ" smtClean="0"/>
              <a:t>‹#›</a:t>
            </a:fld>
            <a:endParaRPr lang="en-IQ"/>
          </a:p>
        </p:txBody>
      </p:sp>
    </p:spTree>
    <p:extLst>
      <p:ext uri="{BB962C8B-B14F-4D97-AF65-F5344CB8AC3E}">
        <p14:creationId xmlns:p14="http://schemas.microsoft.com/office/powerpoint/2010/main" val="325151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4681E-F9D5-D94B-980D-561D82BBD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Q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C24F2-041D-A887-0FC9-7A46C862E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B3C4F-4769-E019-5571-8DEB88A9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DBD5-4D95-B549-9F4A-DF669102CFDD}" type="datetimeFigureOut">
              <a:rPr lang="en-IQ" smtClean="0"/>
              <a:t>21/04/2024</a:t>
            </a:fld>
            <a:endParaRPr lang="en-IQ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218D2-D2CB-A64D-F4D9-50E9381F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Q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B281A-F5C4-2484-F110-401EFB0C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B46A-1124-C648-9D44-5843B15DF776}" type="slidenum">
              <a:rPr lang="en-IQ" smtClean="0"/>
              <a:t>‹#›</a:t>
            </a:fld>
            <a:endParaRPr lang="en-IQ"/>
          </a:p>
        </p:txBody>
      </p:sp>
    </p:spTree>
    <p:extLst>
      <p:ext uri="{BB962C8B-B14F-4D97-AF65-F5344CB8AC3E}">
        <p14:creationId xmlns:p14="http://schemas.microsoft.com/office/powerpoint/2010/main" val="245861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C85B-C302-8432-4AFC-CD398C58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Q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326C-C80C-F661-C2DD-1300B20F5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Q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270F4-01EC-0263-0B89-F4BBC0EE8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Q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2E5EC-F49E-9994-9257-6B5F8890C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DBD5-4D95-B549-9F4A-DF669102CFDD}" type="datetimeFigureOut">
              <a:rPr lang="en-IQ" smtClean="0"/>
              <a:t>21/04/2024</a:t>
            </a:fld>
            <a:endParaRPr lang="en-IQ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7EF42-C65A-9BDD-58AE-F784AF8A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Q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1329A-BA0A-5042-0299-CBA6A588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B46A-1124-C648-9D44-5843B15DF776}" type="slidenum">
              <a:rPr lang="en-IQ" smtClean="0"/>
              <a:t>‹#›</a:t>
            </a:fld>
            <a:endParaRPr lang="en-IQ"/>
          </a:p>
        </p:txBody>
      </p:sp>
    </p:spTree>
    <p:extLst>
      <p:ext uri="{BB962C8B-B14F-4D97-AF65-F5344CB8AC3E}">
        <p14:creationId xmlns:p14="http://schemas.microsoft.com/office/powerpoint/2010/main" val="69047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DD618-CFD8-9D2F-9151-67D008E6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Q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3A8A8-05DE-1B39-E5B8-0759D80E5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347DD-08E7-43F1-6DC8-DA285D4BF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Q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16F82E-2A97-A249-4BC0-F5BDA65FA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F84396-5E66-5BCC-BD81-A3CD125AC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Q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78D3-7EB0-5608-F425-62C53E7E6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DBD5-4D95-B549-9F4A-DF669102CFDD}" type="datetimeFigureOut">
              <a:rPr lang="en-IQ" smtClean="0"/>
              <a:t>21/04/2024</a:t>
            </a:fld>
            <a:endParaRPr lang="en-IQ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85DFF-DA1D-209F-6195-2C632247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Q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17115-2D0D-85F6-F124-876F6E1C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B46A-1124-C648-9D44-5843B15DF776}" type="slidenum">
              <a:rPr lang="en-IQ" smtClean="0"/>
              <a:t>‹#›</a:t>
            </a:fld>
            <a:endParaRPr lang="en-IQ"/>
          </a:p>
        </p:txBody>
      </p:sp>
    </p:spTree>
    <p:extLst>
      <p:ext uri="{BB962C8B-B14F-4D97-AF65-F5344CB8AC3E}">
        <p14:creationId xmlns:p14="http://schemas.microsoft.com/office/powerpoint/2010/main" val="191633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70B1-6CE1-C97F-72C5-0D8A82AE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Q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C27BB-3CE4-D427-1061-F94053F0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DBD5-4D95-B549-9F4A-DF669102CFDD}" type="datetimeFigureOut">
              <a:rPr lang="en-IQ" smtClean="0"/>
              <a:t>21/04/2024</a:t>
            </a:fld>
            <a:endParaRPr lang="en-IQ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173B3-7458-4FF9-11E8-E2FFABE5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Q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A9FF6-0CF3-6F4F-BF6A-25074FBB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B46A-1124-C648-9D44-5843B15DF776}" type="slidenum">
              <a:rPr lang="en-IQ" smtClean="0"/>
              <a:t>‹#›</a:t>
            </a:fld>
            <a:endParaRPr lang="en-IQ"/>
          </a:p>
        </p:txBody>
      </p:sp>
    </p:spTree>
    <p:extLst>
      <p:ext uri="{BB962C8B-B14F-4D97-AF65-F5344CB8AC3E}">
        <p14:creationId xmlns:p14="http://schemas.microsoft.com/office/powerpoint/2010/main" val="396782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9EA09-83C8-7BEF-3656-762BA487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DBD5-4D95-B549-9F4A-DF669102CFDD}" type="datetimeFigureOut">
              <a:rPr lang="en-IQ" smtClean="0"/>
              <a:t>21/04/2024</a:t>
            </a:fld>
            <a:endParaRPr lang="en-IQ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58BD8F-9BB9-D0F9-3623-7C801EED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Q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141B9-FA33-610C-5B52-55D01436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B46A-1124-C648-9D44-5843B15DF776}" type="slidenum">
              <a:rPr lang="en-IQ" smtClean="0"/>
              <a:t>‹#›</a:t>
            </a:fld>
            <a:endParaRPr lang="en-IQ"/>
          </a:p>
        </p:txBody>
      </p:sp>
    </p:spTree>
    <p:extLst>
      <p:ext uri="{BB962C8B-B14F-4D97-AF65-F5344CB8AC3E}">
        <p14:creationId xmlns:p14="http://schemas.microsoft.com/office/powerpoint/2010/main" val="143891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8C23-E2AA-EFD2-278C-0B4F46D4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Q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66169-933F-EA47-9939-32AA93600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Q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1A9FD-E863-60D7-3A60-0458514EF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135CC-FB56-1B29-2299-079933CEC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DBD5-4D95-B549-9F4A-DF669102CFDD}" type="datetimeFigureOut">
              <a:rPr lang="en-IQ" smtClean="0"/>
              <a:t>21/04/2024</a:t>
            </a:fld>
            <a:endParaRPr lang="en-IQ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8092F-FC49-CA92-D3D2-7E82EEE7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Q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57691-01FD-E17E-1C5D-CFC596AB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B46A-1124-C648-9D44-5843B15DF776}" type="slidenum">
              <a:rPr lang="en-IQ" smtClean="0"/>
              <a:t>‹#›</a:t>
            </a:fld>
            <a:endParaRPr lang="en-IQ"/>
          </a:p>
        </p:txBody>
      </p:sp>
    </p:spTree>
    <p:extLst>
      <p:ext uri="{BB962C8B-B14F-4D97-AF65-F5344CB8AC3E}">
        <p14:creationId xmlns:p14="http://schemas.microsoft.com/office/powerpoint/2010/main" val="132046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9C37-9050-1DF2-7BAA-920D1016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Q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56CAF-86A1-C022-5D7D-20449172C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Q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80CCF-468F-835D-3154-2ABB58885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E58E1-1E92-042D-DBFB-3AA2520F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DBD5-4D95-B549-9F4A-DF669102CFDD}" type="datetimeFigureOut">
              <a:rPr lang="en-IQ" smtClean="0"/>
              <a:t>21/04/2024</a:t>
            </a:fld>
            <a:endParaRPr lang="en-IQ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88B7A-7678-EB87-7A44-A9AC935A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Q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9E424-74E0-0D5D-3236-11A85111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B46A-1124-C648-9D44-5843B15DF776}" type="slidenum">
              <a:rPr lang="en-IQ" smtClean="0"/>
              <a:t>‹#›</a:t>
            </a:fld>
            <a:endParaRPr lang="en-IQ"/>
          </a:p>
        </p:txBody>
      </p:sp>
    </p:spTree>
    <p:extLst>
      <p:ext uri="{BB962C8B-B14F-4D97-AF65-F5344CB8AC3E}">
        <p14:creationId xmlns:p14="http://schemas.microsoft.com/office/powerpoint/2010/main" val="255249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89EFD-99B5-FE4B-FD72-F4523B2E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Q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BAE17-8826-112D-D463-D10A238C2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Q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F30C6-07CF-0721-80B2-870FD72B5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DADBD5-4D95-B549-9F4A-DF669102CFDD}" type="datetimeFigureOut">
              <a:rPr lang="en-IQ" smtClean="0"/>
              <a:t>21/04/2024</a:t>
            </a:fld>
            <a:endParaRPr lang="en-IQ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5434A-79B4-9D16-A32B-BFCB72734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Q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201C0-6144-16A7-E286-5B7071E9C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EFB46A-1124-C648-9D44-5843B15DF776}" type="slidenum">
              <a:rPr lang="en-IQ" smtClean="0"/>
              <a:t>‹#›</a:t>
            </a:fld>
            <a:endParaRPr lang="en-IQ"/>
          </a:p>
        </p:txBody>
      </p:sp>
    </p:spTree>
    <p:extLst>
      <p:ext uri="{BB962C8B-B14F-4D97-AF65-F5344CB8AC3E}">
        <p14:creationId xmlns:p14="http://schemas.microsoft.com/office/powerpoint/2010/main" val="21229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Q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4C74F92-0EDA-AFBD-7F47-CE5DF83A526A}"/>
              </a:ext>
            </a:extLst>
          </p:cNvPr>
          <p:cNvGrpSpPr/>
          <p:nvPr/>
        </p:nvGrpSpPr>
        <p:grpSpPr>
          <a:xfrm>
            <a:off x="2667000" y="2743200"/>
            <a:ext cx="6858000" cy="1371600"/>
            <a:chOff x="1873812" y="2635623"/>
            <a:chExt cx="6858000" cy="137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9439D60-D4C8-80D9-8F45-41DC6C06E9D9}"/>
                </a:ext>
              </a:extLst>
            </p:cNvPr>
            <p:cNvSpPr/>
            <p:nvPr/>
          </p:nvSpPr>
          <p:spPr>
            <a:xfrm>
              <a:off x="3245412" y="2635623"/>
              <a:ext cx="1371600" cy="1371600"/>
            </a:xfrm>
            <a:prstGeom prst="rect">
              <a:avLst/>
            </a:prstGeom>
            <a:solidFill>
              <a:srgbClr val="223115"/>
            </a:solidFill>
            <a:ln>
              <a:solidFill>
                <a:srgbClr val="2231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Q" dirty="0"/>
                <a:t>RGB</a:t>
              </a:r>
            </a:p>
            <a:p>
              <a:pPr algn="ctr"/>
              <a:r>
                <a:rPr lang="en-IQ" dirty="0"/>
                <a:t>34,49,21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29EF2CE-727B-D921-BCEE-20F685CE1B7D}"/>
                </a:ext>
              </a:extLst>
            </p:cNvPr>
            <p:cNvSpPr/>
            <p:nvPr/>
          </p:nvSpPr>
          <p:spPr>
            <a:xfrm>
              <a:off x="7360212" y="2635623"/>
              <a:ext cx="1371600" cy="1371600"/>
            </a:xfrm>
            <a:prstGeom prst="rect">
              <a:avLst/>
            </a:prstGeom>
            <a:solidFill>
              <a:srgbClr val="E7E7E6"/>
            </a:solidFill>
            <a:ln>
              <a:solidFill>
                <a:srgbClr val="E7E7E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Q" sz="1600" dirty="0"/>
                <a:t>RGB</a:t>
              </a:r>
            </a:p>
            <a:p>
              <a:pPr algn="ctr"/>
              <a:r>
                <a:rPr lang="en-IQ" sz="1600" dirty="0"/>
                <a:t>231,231,230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F08E58-DB21-1297-4ACB-649756B66CAF}"/>
                </a:ext>
              </a:extLst>
            </p:cNvPr>
            <p:cNvSpPr/>
            <p:nvPr/>
          </p:nvSpPr>
          <p:spPr>
            <a:xfrm>
              <a:off x="5988612" y="2635623"/>
              <a:ext cx="1371600" cy="1371600"/>
            </a:xfrm>
            <a:prstGeom prst="rect">
              <a:avLst/>
            </a:prstGeom>
            <a:solidFill>
              <a:srgbClr val="C0BFBF"/>
            </a:solidFill>
            <a:ln>
              <a:solidFill>
                <a:srgbClr val="C0BF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Q" sz="1600" dirty="0"/>
                <a:t>RGB</a:t>
              </a:r>
            </a:p>
            <a:p>
              <a:pPr algn="ctr"/>
              <a:r>
                <a:rPr lang="en-IQ" sz="1600" dirty="0"/>
                <a:t>191,191,191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7D9B6C-E0E6-94B2-5A0B-5CBBC2E553BB}"/>
                </a:ext>
              </a:extLst>
            </p:cNvPr>
            <p:cNvSpPr/>
            <p:nvPr/>
          </p:nvSpPr>
          <p:spPr>
            <a:xfrm>
              <a:off x="4617012" y="2635623"/>
              <a:ext cx="1371600" cy="1371600"/>
            </a:xfrm>
            <a:prstGeom prst="rect">
              <a:avLst/>
            </a:prstGeom>
            <a:solidFill>
              <a:srgbClr val="616D5B"/>
            </a:solidFill>
            <a:ln>
              <a:solidFill>
                <a:srgbClr val="616D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Q" dirty="0"/>
                <a:t>RGB</a:t>
              </a:r>
            </a:p>
            <a:p>
              <a:pPr algn="ctr"/>
              <a:r>
                <a:rPr lang="en-IQ" dirty="0"/>
                <a:t>97,109,91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569148-D4DF-03EE-87DC-B1578941AEEA}"/>
                </a:ext>
              </a:extLst>
            </p:cNvPr>
            <p:cNvSpPr/>
            <p:nvPr/>
          </p:nvSpPr>
          <p:spPr>
            <a:xfrm>
              <a:off x="1873812" y="2635623"/>
              <a:ext cx="1371600" cy="13716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2231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Q" dirty="0"/>
                <a:t>RGB</a:t>
              </a:r>
            </a:p>
            <a:p>
              <a:pPr algn="ctr"/>
              <a:r>
                <a:rPr lang="en-IQ" dirty="0"/>
                <a:t>0,0,0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0D3631A-E294-8BC7-10A0-E7EC380A0349}"/>
              </a:ext>
            </a:extLst>
          </p:cNvPr>
          <p:cNvSpPr/>
          <p:nvPr/>
        </p:nvSpPr>
        <p:spPr>
          <a:xfrm>
            <a:off x="4253187" y="4665207"/>
            <a:ext cx="36856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rtl="1" eaLnBrk="1" latinLnBrk="0" hangingPunct="1"/>
            <a:r>
              <a:rPr lang="ku-Arab-IQ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abar_013" panose="02040703060201020203" pitchFamily="18" charset="-78"/>
                <a:cs typeface="Rabar_013" panose="02040703060201020203" pitchFamily="18" charset="-78"/>
              </a:rPr>
              <a:t>عەقارات زەبون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abar_013" panose="02040703060201020203" pitchFamily="18" charset="-78"/>
              <a:cs typeface="Rabar_013" panose="02040703060201020203" pitchFamily="18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EF2297-FF83-9F9D-AC83-A68A5FEBFA03}"/>
              </a:ext>
            </a:extLst>
          </p:cNvPr>
          <p:cNvSpPr/>
          <p:nvPr/>
        </p:nvSpPr>
        <p:spPr>
          <a:xfrm>
            <a:off x="4253187" y="5419260"/>
            <a:ext cx="152496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Font: Rabar_13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227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Rabar_013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Daban Sherwani</dc:creator>
  <cp:lastModifiedBy>Daban Sherwani</cp:lastModifiedBy>
  <cp:revision>1</cp:revision>
  <dcterms:created xsi:type="dcterms:W3CDTF">2024-04-21T15:04:03Z</dcterms:created>
  <dcterms:modified xsi:type="dcterms:W3CDTF">2024-04-21T15:37:28Z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2024-04-21T15:37:14Z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b3310bec-3432-48ee-ad2d-4b6e99ac2663</vt:lpwstr>
  </property>
  <property fmtid="{D5CDD505-2E9C-101B-9397-08002B2CF9AE}" pid="7" name="MSIP_Label_defa4170-0d19-0005-0004-bc88714345d2_ActionId">
    <vt:lpwstr>5cccec7a-29bd-4f88-a020-bf44c128ce8c</vt:lpwstr>
  </property>
  <property fmtid="{D5CDD505-2E9C-101B-9397-08002B2CF9AE}" pid="8" name="MSIP_Label_defa4170-0d19-0005-0004-bc88714345d2_ContentBits">
    <vt:lpwstr>0</vt:lpwstr>
  </property>
</Properties>
</file>