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42FA1-DE09-2D96-AFD5-2952A910B3FB}" v="1247" dt="2020-08-11T20:11:41.540"/>
    <p1510:client id="{D2D39426-F584-5D90-F1C2-A1DAAC60BD51}" v="2933" dt="2020-08-11T20:45:0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980AE-B747-4AF9-980B-D10460DE7C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60E59D-729F-4BD3-9509-E4CDC49CB046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</a:t>
          </a:r>
          <a:r>
            <a:rPr lang="en-US" dirty="0">
              <a:solidFill>
                <a:srgbClr val="010000"/>
              </a:solidFill>
              <a:latin typeface="Century Gothic"/>
            </a:rPr>
            <a:t>Process</a:t>
          </a:r>
          <a:r>
            <a:rPr lang="en-US" b="0" i="0" u="none" strike="noStrike" cap="none" baseline="0" noProof="0" dirty="0">
              <a:solidFill>
                <a:srgbClr val="010000"/>
              </a:solidFill>
              <a:latin typeface="Century Gothic"/>
            </a:rPr>
            <a:t> Flow </a:t>
          </a:r>
          <a:endParaRPr lang="en-US" dirty="0"/>
        </a:p>
      </dgm:t>
    </dgm:pt>
    <dgm:pt modelId="{002051F6-E5B5-4B72-8638-3B50726625EE}" type="parTrans" cxnId="{1DAFC336-1024-418A-98A1-FF4F3518166C}">
      <dgm:prSet/>
      <dgm:spPr/>
      <dgm:t>
        <a:bodyPr/>
        <a:lstStyle/>
        <a:p>
          <a:endParaRPr lang="en-US"/>
        </a:p>
      </dgm:t>
    </dgm:pt>
    <dgm:pt modelId="{5D0E03FC-177A-4601-9793-B9142976C5E0}" type="sibTrans" cxnId="{1DAFC336-1024-418A-98A1-FF4F3518166C}">
      <dgm:prSet/>
      <dgm:spPr/>
      <dgm:t>
        <a:bodyPr/>
        <a:lstStyle/>
        <a:p>
          <a:endParaRPr lang="en-US"/>
        </a:p>
      </dgm:t>
    </dgm:pt>
    <dgm:pt modelId="{1964D19A-BBDE-43F4-8514-95199903013D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Extracting Entities</a:t>
          </a:r>
          <a:endParaRPr lang="en-US" dirty="0"/>
        </a:p>
      </dgm:t>
    </dgm:pt>
    <dgm:pt modelId="{F67877D8-6A8A-44BE-B698-B6073829AD32}" type="parTrans" cxnId="{88FD96BC-1FA1-4DBE-AA6F-F7C7BC8686ED}">
      <dgm:prSet/>
      <dgm:spPr/>
      <dgm:t>
        <a:bodyPr/>
        <a:lstStyle/>
        <a:p>
          <a:endParaRPr lang="en-US"/>
        </a:p>
      </dgm:t>
    </dgm:pt>
    <dgm:pt modelId="{CD3648EB-5568-4BAE-950A-441DC095CAAE}" type="sibTrans" cxnId="{88FD96BC-1FA1-4DBE-AA6F-F7C7BC8686ED}">
      <dgm:prSet/>
      <dgm:spPr/>
      <dgm:t>
        <a:bodyPr/>
        <a:lstStyle/>
        <a:p>
          <a:endParaRPr lang="en-US"/>
        </a:p>
      </dgm:t>
    </dgm:pt>
    <dgm:pt modelId="{F55F18F3-9E1E-4CF8-91D5-8BBE2B867D9B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Extracting Relations</a:t>
          </a:r>
          <a:endParaRPr lang="en-US" dirty="0"/>
        </a:p>
      </dgm:t>
    </dgm:pt>
    <dgm:pt modelId="{ED2518F5-E9B1-4D2F-890A-F366C638E584}" type="parTrans" cxnId="{2E04418E-16D4-42C2-A458-8CFBD15D3B4A}">
      <dgm:prSet/>
      <dgm:spPr/>
      <dgm:t>
        <a:bodyPr/>
        <a:lstStyle/>
        <a:p>
          <a:endParaRPr lang="en-US"/>
        </a:p>
      </dgm:t>
    </dgm:pt>
    <dgm:pt modelId="{404B0441-419F-4F61-91D3-56A4A0D85B7A}" type="sibTrans" cxnId="{2E04418E-16D4-42C2-A458-8CFBD15D3B4A}">
      <dgm:prSet/>
      <dgm:spPr/>
      <dgm:t>
        <a:bodyPr/>
        <a:lstStyle/>
        <a:p>
          <a:endParaRPr lang="en-US"/>
        </a:p>
      </dgm:t>
    </dgm:pt>
    <dgm:pt modelId="{BC4BE95A-98F9-471E-8EF8-B44F677C2D34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Creation of Knowledge Graph</a:t>
          </a:r>
          <a:endParaRPr lang="en-US" dirty="0"/>
        </a:p>
      </dgm:t>
    </dgm:pt>
    <dgm:pt modelId="{66DD78AF-4077-4AD4-B699-E9C626C9FEEE}" type="parTrans" cxnId="{F77284D2-029E-4F04-B571-7B85811C5605}">
      <dgm:prSet/>
      <dgm:spPr/>
      <dgm:t>
        <a:bodyPr/>
        <a:lstStyle/>
        <a:p>
          <a:endParaRPr lang="en-US"/>
        </a:p>
      </dgm:t>
    </dgm:pt>
    <dgm:pt modelId="{814B98F8-EB7E-4595-86C9-A38DA1EF0217}" type="sibTrans" cxnId="{F77284D2-029E-4F04-B571-7B85811C5605}">
      <dgm:prSet/>
      <dgm:spPr/>
      <dgm:t>
        <a:bodyPr/>
        <a:lstStyle/>
        <a:p>
          <a:endParaRPr lang="en-US"/>
        </a:p>
      </dgm:t>
    </dgm:pt>
    <dgm:pt modelId="{E815FD18-D7B2-4295-BB4D-18A1FB7A9F7B}">
      <dgm:prSet phldrT="[Text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 Querying the graph</a:t>
          </a:r>
          <a:endParaRPr lang="en-US" dirty="0"/>
        </a:p>
      </dgm:t>
    </dgm:pt>
    <dgm:pt modelId="{9B7C5ADC-9B58-44D1-BC3D-7C0BD605A34E}" type="parTrans" cxnId="{9A8FCA81-2D18-4AA2-89E8-7B6E6B445A06}">
      <dgm:prSet/>
      <dgm:spPr/>
      <dgm:t>
        <a:bodyPr/>
        <a:lstStyle/>
        <a:p>
          <a:endParaRPr lang="en-US"/>
        </a:p>
      </dgm:t>
    </dgm:pt>
    <dgm:pt modelId="{47FEF35E-C621-4E12-A7BB-49E3129D9A6A}" type="sibTrans" cxnId="{9A8FCA81-2D18-4AA2-89E8-7B6E6B445A06}">
      <dgm:prSet/>
      <dgm:spPr/>
      <dgm:t>
        <a:bodyPr/>
        <a:lstStyle/>
        <a:p>
          <a:endParaRPr lang="en-US"/>
        </a:p>
      </dgm:t>
    </dgm:pt>
    <dgm:pt modelId="{F3AAF744-B5D0-43A8-AEDE-C5DE91E5DEC8}" type="pres">
      <dgm:prSet presAssocID="{902980AE-B747-4AF9-980B-D10460DE7C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DC1BF-9A47-43C0-A538-A233CC6286D9}" type="pres">
      <dgm:prSet presAssocID="{CF60E59D-729F-4BD3-9509-E4CDC49CB046}" presName="hierRoot1" presStyleCnt="0"/>
      <dgm:spPr/>
    </dgm:pt>
    <dgm:pt modelId="{A61B546F-F9B0-45FB-9D02-30528A65F1DF}" type="pres">
      <dgm:prSet presAssocID="{CF60E59D-729F-4BD3-9509-E4CDC49CB046}" presName="composite" presStyleCnt="0"/>
      <dgm:spPr/>
    </dgm:pt>
    <dgm:pt modelId="{F2AA8F61-FF42-4004-B489-D19B68AA54C0}" type="pres">
      <dgm:prSet presAssocID="{CF60E59D-729F-4BD3-9509-E4CDC49CB046}" presName="background" presStyleLbl="node0" presStyleIdx="0" presStyleCnt="1"/>
      <dgm:spPr/>
    </dgm:pt>
    <dgm:pt modelId="{D58D2C4C-DEDB-4736-98D8-C59C14F7ED53}" type="pres">
      <dgm:prSet presAssocID="{CF60E59D-729F-4BD3-9509-E4CDC49CB046}" presName="text" presStyleLbl="fgAcc0" presStyleIdx="0" presStyleCnt="1">
        <dgm:presLayoutVars>
          <dgm:chPref val="3"/>
        </dgm:presLayoutVars>
      </dgm:prSet>
      <dgm:spPr/>
    </dgm:pt>
    <dgm:pt modelId="{CA06D3C1-B045-4120-B8C9-5D942E4237DB}" type="pres">
      <dgm:prSet presAssocID="{CF60E59D-729F-4BD3-9509-E4CDC49CB046}" presName="hierChild2" presStyleCnt="0"/>
      <dgm:spPr/>
    </dgm:pt>
    <dgm:pt modelId="{02C59E8C-79E7-4C1A-8D02-AAF4021D8679}" type="pres">
      <dgm:prSet presAssocID="{F67877D8-6A8A-44BE-B698-B6073829AD32}" presName="Name10" presStyleLbl="parChTrans1D2" presStyleIdx="0" presStyleCnt="4"/>
      <dgm:spPr/>
    </dgm:pt>
    <dgm:pt modelId="{5EB69085-971B-40A9-96B6-D032FC8367A1}" type="pres">
      <dgm:prSet presAssocID="{1964D19A-BBDE-43F4-8514-95199903013D}" presName="hierRoot2" presStyleCnt="0"/>
      <dgm:spPr/>
    </dgm:pt>
    <dgm:pt modelId="{7D94934F-1AF7-4EE0-AB3E-CA5A152054AD}" type="pres">
      <dgm:prSet presAssocID="{1964D19A-BBDE-43F4-8514-95199903013D}" presName="composite2" presStyleCnt="0"/>
      <dgm:spPr/>
    </dgm:pt>
    <dgm:pt modelId="{66B4F263-7839-4065-9B48-554134DB8FB8}" type="pres">
      <dgm:prSet presAssocID="{1964D19A-BBDE-43F4-8514-95199903013D}" presName="background2" presStyleLbl="node2" presStyleIdx="0" presStyleCnt="4"/>
      <dgm:spPr/>
    </dgm:pt>
    <dgm:pt modelId="{89939DEC-0148-40AF-BBFD-052585F43F2C}" type="pres">
      <dgm:prSet presAssocID="{1964D19A-BBDE-43F4-8514-95199903013D}" presName="text2" presStyleLbl="fgAcc2" presStyleIdx="0" presStyleCnt="4">
        <dgm:presLayoutVars>
          <dgm:chPref val="3"/>
        </dgm:presLayoutVars>
      </dgm:prSet>
      <dgm:spPr/>
    </dgm:pt>
    <dgm:pt modelId="{27AC2A90-8755-4F39-BFAF-B6BC3C41B67F}" type="pres">
      <dgm:prSet presAssocID="{1964D19A-BBDE-43F4-8514-95199903013D}" presName="hierChild3" presStyleCnt="0"/>
      <dgm:spPr/>
    </dgm:pt>
    <dgm:pt modelId="{1C01837D-7BB3-4BCE-BFC7-ED1339BC64AF}" type="pres">
      <dgm:prSet presAssocID="{ED2518F5-E9B1-4D2F-890A-F366C638E584}" presName="Name10" presStyleLbl="parChTrans1D2" presStyleIdx="1" presStyleCnt="4"/>
      <dgm:spPr/>
    </dgm:pt>
    <dgm:pt modelId="{E7F0C19E-25D3-42EF-8131-E21015A6511D}" type="pres">
      <dgm:prSet presAssocID="{F55F18F3-9E1E-4CF8-91D5-8BBE2B867D9B}" presName="hierRoot2" presStyleCnt="0"/>
      <dgm:spPr/>
    </dgm:pt>
    <dgm:pt modelId="{EA886423-40B9-401B-8666-E2281C8BBCEE}" type="pres">
      <dgm:prSet presAssocID="{F55F18F3-9E1E-4CF8-91D5-8BBE2B867D9B}" presName="composite2" presStyleCnt="0"/>
      <dgm:spPr/>
    </dgm:pt>
    <dgm:pt modelId="{1E2D8FA1-326E-428B-AED9-04AB7B47C96F}" type="pres">
      <dgm:prSet presAssocID="{F55F18F3-9E1E-4CF8-91D5-8BBE2B867D9B}" presName="background2" presStyleLbl="node2" presStyleIdx="1" presStyleCnt="4"/>
      <dgm:spPr/>
    </dgm:pt>
    <dgm:pt modelId="{8EE0D4C3-2DAF-47DB-9903-B31BA9488DC1}" type="pres">
      <dgm:prSet presAssocID="{F55F18F3-9E1E-4CF8-91D5-8BBE2B867D9B}" presName="text2" presStyleLbl="fgAcc2" presStyleIdx="1" presStyleCnt="4">
        <dgm:presLayoutVars>
          <dgm:chPref val="3"/>
        </dgm:presLayoutVars>
      </dgm:prSet>
      <dgm:spPr/>
    </dgm:pt>
    <dgm:pt modelId="{B22F1D29-995E-4BC4-8168-4611DA51A3A7}" type="pres">
      <dgm:prSet presAssocID="{F55F18F3-9E1E-4CF8-91D5-8BBE2B867D9B}" presName="hierChild3" presStyleCnt="0"/>
      <dgm:spPr/>
    </dgm:pt>
    <dgm:pt modelId="{B291473B-4751-43A6-AEEE-77377E690B1B}" type="pres">
      <dgm:prSet presAssocID="{66DD78AF-4077-4AD4-B699-E9C626C9FEEE}" presName="Name10" presStyleLbl="parChTrans1D2" presStyleIdx="2" presStyleCnt="4"/>
      <dgm:spPr/>
    </dgm:pt>
    <dgm:pt modelId="{6BB804EC-EB3D-4E3E-B6FB-F7D5A7BB7C46}" type="pres">
      <dgm:prSet presAssocID="{BC4BE95A-98F9-471E-8EF8-B44F677C2D34}" presName="hierRoot2" presStyleCnt="0"/>
      <dgm:spPr/>
    </dgm:pt>
    <dgm:pt modelId="{FBE5C0A2-1327-4A84-BB33-FEE4AEEA6B94}" type="pres">
      <dgm:prSet presAssocID="{BC4BE95A-98F9-471E-8EF8-B44F677C2D34}" presName="composite2" presStyleCnt="0"/>
      <dgm:spPr/>
    </dgm:pt>
    <dgm:pt modelId="{BA698918-FFA4-44A9-B71F-D662DB4E53A6}" type="pres">
      <dgm:prSet presAssocID="{BC4BE95A-98F9-471E-8EF8-B44F677C2D34}" presName="background2" presStyleLbl="node2" presStyleIdx="2" presStyleCnt="4"/>
      <dgm:spPr/>
    </dgm:pt>
    <dgm:pt modelId="{D340D847-3AC8-464C-9D36-6584AC87A140}" type="pres">
      <dgm:prSet presAssocID="{BC4BE95A-98F9-471E-8EF8-B44F677C2D34}" presName="text2" presStyleLbl="fgAcc2" presStyleIdx="2" presStyleCnt="4">
        <dgm:presLayoutVars>
          <dgm:chPref val="3"/>
        </dgm:presLayoutVars>
      </dgm:prSet>
      <dgm:spPr/>
    </dgm:pt>
    <dgm:pt modelId="{3C20B56E-F2E4-4B02-A2D6-ECEED3D4B88F}" type="pres">
      <dgm:prSet presAssocID="{BC4BE95A-98F9-471E-8EF8-B44F677C2D34}" presName="hierChild3" presStyleCnt="0"/>
      <dgm:spPr/>
    </dgm:pt>
    <dgm:pt modelId="{796031FF-6DF4-4A75-BA74-8AC1B2BF808D}" type="pres">
      <dgm:prSet presAssocID="{9B7C5ADC-9B58-44D1-BC3D-7C0BD605A34E}" presName="Name10" presStyleLbl="parChTrans1D2" presStyleIdx="3" presStyleCnt="4"/>
      <dgm:spPr/>
    </dgm:pt>
    <dgm:pt modelId="{BB64FA13-2A2A-4141-9D8B-59246D1858B9}" type="pres">
      <dgm:prSet presAssocID="{E815FD18-D7B2-4295-BB4D-18A1FB7A9F7B}" presName="hierRoot2" presStyleCnt="0"/>
      <dgm:spPr/>
    </dgm:pt>
    <dgm:pt modelId="{1E13D6F2-4422-4208-8AA3-92EA168C6D49}" type="pres">
      <dgm:prSet presAssocID="{E815FD18-D7B2-4295-BB4D-18A1FB7A9F7B}" presName="composite2" presStyleCnt="0"/>
      <dgm:spPr/>
    </dgm:pt>
    <dgm:pt modelId="{3800866F-CDF6-432E-A88D-4A626530F438}" type="pres">
      <dgm:prSet presAssocID="{E815FD18-D7B2-4295-BB4D-18A1FB7A9F7B}" presName="background2" presStyleLbl="node2" presStyleIdx="3" presStyleCnt="4"/>
      <dgm:spPr/>
    </dgm:pt>
    <dgm:pt modelId="{FCBC7F48-E01F-4D15-9AB8-4CF5258BA94D}" type="pres">
      <dgm:prSet presAssocID="{E815FD18-D7B2-4295-BB4D-18A1FB7A9F7B}" presName="text2" presStyleLbl="fgAcc2" presStyleIdx="3" presStyleCnt="4">
        <dgm:presLayoutVars>
          <dgm:chPref val="3"/>
        </dgm:presLayoutVars>
      </dgm:prSet>
      <dgm:spPr/>
    </dgm:pt>
    <dgm:pt modelId="{0C8A2185-1376-4455-B730-3CC480DED8E3}" type="pres">
      <dgm:prSet presAssocID="{E815FD18-D7B2-4295-BB4D-18A1FB7A9F7B}" presName="hierChild3" presStyleCnt="0"/>
      <dgm:spPr/>
    </dgm:pt>
  </dgm:ptLst>
  <dgm:cxnLst>
    <dgm:cxn modelId="{1DAFC336-1024-418A-98A1-FF4F3518166C}" srcId="{902980AE-B747-4AF9-980B-D10460DE7C84}" destId="{CF60E59D-729F-4BD3-9509-E4CDC49CB046}" srcOrd="0" destOrd="0" parTransId="{002051F6-E5B5-4B72-8638-3B50726625EE}" sibTransId="{5D0E03FC-177A-4601-9793-B9142976C5E0}"/>
    <dgm:cxn modelId="{9440803E-2EAE-44FC-AA81-9CA4601E4FB5}" type="presOf" srcId="{902980AE-B747-4AF9-980B-D10460DE7C84}" destId="{F3AAF744-B5D0-43A8-AEDE-C5DE91E5DEC8}" srcOrd="0" destOrd="0" presId="urn:microsoft.com/office/officeart/2005/8/layout/hierarchy1"/>
    <dgm:cxn modelId="{7C8E205C-31F8-4977-9509-D28434F11D86}" type="presOf" srcId="{9B7C5ADC-9B58-44D1-BC3D-7C0BD605A34E}" destId="{796031FF-6DF4-4A75-BA74-8AC1B2BF808D}" srcOrd="0" destOrd="0" presId="urn:microsoft.com/office/officeart/2005/8/layout/hierarchy1"/>
    <dgm:cxn modelId="{D0CE5867-402E-428E-ABBF-2C507A6B33D9}" type="presOf" srcId="{ED2518F5-E9B1-4D2F-890A-F366C638E584}" destId="{1C01837D-7BB3-4BCE-BFC7-ED1339BC64AF}" srcOrd="0" destOrd="0" presId="urn:microsoft.com/office/officeart/2005/8/layout/hierarchy1"/>
    <dgm:cxn modelId="{8B799E58-65B3-4931-8B14-419BAF824987}" type="presOf" srcId="{66DD78AF-4077-4AD4-B699-E9C626C9FEEE}" destId="{B291473B-4751-43A6-AEEE-77377E690B1B}" srcOrd="0" destOrd="0" presId="urn:microsoft.com/office/officeart/2005/8/layout/hierarchy1"/>
    <dgm:cxn modelId="{9A8FCA81-2D18-4AA2-89E8-7B6E6B445A06}" srcId="{CF60E59D-729F-4BD3-9509-E4CDC49CB046}" destId="{E815FD18-D7B2-4295-BB4D-18A1FB7A9F7B}" srcOrd="3" destOrd="0" parTransId="{9B7C5ADC-9B58-44D1-BC3D-7C0BD605A34E}" sibTransId="{47FEF35E-C621-4E12-A7BB-49E3129D9A6A}"/>
    <dgm:cxn modelId="{2E04418E-16D4-42C2-A458-8CFBD15D3B4A}" srcId="{CF60E59D-729F-4BD3-9509-E4CDC49CB046}" destId="{F55F18F3-9E1E-4CF8-91D5-8BBE2B867D9B}" srcOrd="1" destOrd="0" parTransId="{ED2518F5-E9B1-4D2F-890A-F366C638E584}" sibTransId="{404B0441-419F-4F61-91D3-56A4A0D85B7A}"/>
    <dgm:cxn modelId="{24A6D78E-431F-450C-8076-73C052B7C005}" type="presOf" srcId="{E815FD18-D7B2-4295-BB4D-18A1FB7A9F7B}" destId="{FCBC7F48-E01F-4D15-9AB8-4CF5258BA94D}" srcOrd="0" destOrd="0" presId="urn:microsoft.com/office/officeart/2005/8/layout/hierarchy1"/>
    <dgm:cxn modelId="{D18E0693-0CB1-4A6C-A049-544C54F4C72A}" type="presOf" srcId="{BC4BE95A-98F9-471E-8EF8-B44F677C2D34}" destId="{D340D847-3AC8-464C-9D36-6584AC87A140}" srcOrd="0" destOrd="0" presId="urn:microsoft.com/office/officeart/2005/8/layout/hierarchy1"/>
    <dgm:cxn modelId="{EC10929E-86EE-472F-8BFB-7677D2F532EB}" type="presOf" srcId="{F67877D8-6A8A-44BE-B698-B6073829AD32}" destId="{02C59E8C-79E7-4C1A-8D02-AAF4021D8679}" srcOrd="0" destOrd="0" presId="urn:microsoft.com/office/officeart/2005/8/layout/hierarchy1"/>
    <dgm:cxn modelId="{EC8550AE-9421-4631-87F8-17A3E6AA5974}" type="presOf" srcId="{F55F18F3-9E1E-4CF8-91D5-8BBE2B867D9B}" destId="{8EE0D4C3-2DAF-47DB-9903-B31BA9488DC1}" srcOrd="0" destOrd="0" presId="urn:microsoft.com/office/officeart/2005/8/layout/hierarchy1"/>
    <dgm:cxn modelId="{88FD96BC-1FA1-4DBE-AA6F-F7C7BC8686ED}" srcId="{CF60E59D-729F-4BD3-9509-E4CDC49CB046}" destId="{1964D19A-BBDE-43F4-8514-95199903013D}" srcOrd="0" destOrd="0" parTransId="{F67877D8-6A8A-44BE-B698-B6073829AD32}" sibTransId="{CD3648EB-5568-4BAE-950A-441DC095CAAE}"/>
    <dgm:cxn modelId="{151D7FBD-B7AC-46D2-B7F9-73F6090D77C9}" type="presOf" srcId="{CF60E59D-729F-4BD3-9509-E4CDC49CB046}" destId="{D58D2C4C-DEDB-4736-98D8-C59C14F7ED53}" srcOrd="0" destOrd="0" presId="urn:microsoft.com/office/officeart/2005/8/layout/hierarchy1"/>
    <dgm:cxn modelId="{F7F1DBC9-C3F9-483B-8F60-326BE7397591}" type="presOf" srcId="{1964D19A-BBDE-43F4-8514-95199903013D}" destId="{89939DEC-0148-40AF-BBFD-052585F43F2C}" srcOrd="0" destOrd="0" presId="urn:microsoft.com/office/officeart/2005/8/layout/hierarchy1"/>
    <dgm:cxn modelId="{F77284D2-029E-4F04-B571-7B85811C5605}" srcId="{CF60E59D-729F-4BD3-9509-E4CDC49CB046}" destId="{BC4BE95A-98F9-471E-8EF8-B44F677C2D34}" srcOrd="2" destOrd="0" parTransId="{66DD78AF-4077-4AD4-B699-E9C626C9FEEE}" sibTransId="{814B98F8-EB7E-4595-86C9-A38DA1EF0217}"/>
    <dgm:cxn modelId="{70DF2A40-7CBB-4537-901E-FF21FA1E4A55}" type="presParOf" srcId="{F3AAF744-B5D0-43A8-AEDE-C5DE91E5DEC8}" destId="{9C5DC1BF-9A47-43C0-A538-A233CC6286D9}" srcOrd="0" destOrd="0" presId="urn:microsoft.com/office/officeart/2005/8/layout/hierarchy1"/>
    <dgm:cxn modelId="{7D3703B3-7F6E-4467-BABA-2B58C9479DB9}" type="presParOf" srcId="{9C5DC1BF-9A47-43C0-A538-A233CC6286D9}" destId="{A61B546F-F9B0-45FB-9D02-30528A65F1DF}" srcOrd="0" destOrd="0" presId="urn:microsoft.com/office/officeart/2005/8/layout/hierarchy1"/>
    <dgm:cxn modelId="{4975832B-D109-4B3A-82DF-0DFABFF79600}" type="presParOf" srcId="{A61B546F-F9B0-45FB-9D02-30528A65F1DF}" destId="{F2AA8F61-FF42-4004-B489-D19B68AA54C0}" srcOrd="0" destOrd="0" presId="urn:microsoft.com/office/officeart/2005/8/layout/hierarchy1"/>
    <dgm:cxn modelId="{9468E031-0E92-4A18-8B37-AECB1852F83C}" type="presParOf" srcId="{A61B546F-F9B0-45FB-9D02-30528A65F1DF}" destId="{D58D2C4C-DEDB-4736-98D8-C59C14F7ED53}" srcOrd="1" destOrd="0" presId="urn:microsoft.com/office/officeart/2005/8/layout/hierarchy1"/>
    <dgm:cxn modelId="{4C3F3126-E758-4AE3-BE41-74FCE8D60353}" type="presParOf" srcId="{9C5DC1BF-9A47-43C0-A538-A233CC6286D9}" destId="{CA06D3C1-B045-4120-B8C9-5D942E4237DB}" srcOrd="1" destOrd="0" presId="urn:microsoft.com/office/officeart/2005/8/layout/hierarchy1"/>
    <dgm:cxn modelId="{A8EFC81E-22ED-4288-ACDD-B988442AF20B}" type="presParOf" srcId="{CA06D3C1-B045-4120-B8C9-5D942E4237DB}" destId="{02C59E8C-79E7-4C1A-8D02-AAF4021D8679}" srcOrd="0" destOrd="0" presId="urn:microsoft.com/office/officeart/2005/8/layout/hierarchy1"/>
    <dgm:cxn modelId="{9033DB41-79FB-41AA-B162-B9286DED476C}" type="presParOf" srcId="{CA06D3C1-B045-4120-B8C9-5D942E4237DB}" destId="{5EB69085-971B-40A9-96B6-D032FC8367A1}" srcOrd="1" destOrd="0" presId="urn:microsoft.com/office/officeart/2005/8/layout/hierarchy1"/>
    <dgm:cxn modelId="{6E3C328D-8105-414C-921F-F9063E4590C6}" type="presParOf" srcId="{5EB69085-971B-40A9-96B6-D032FC8367A1}" destId="{7D94934F-1AF7-4EE0-AB3E-CA5A152054AD}" srcOrd="0" destOrd="0" presId="urn:microsoft.com/office/officeart/2005/8/layout/hierarchy1"/>
    <dgm:cxn modelId="{70CB5C7D-DEE8-4005-89F8-D47A6B341AE7}" type="presParOf" srcId="{7D94934F-1AF7-4EE0-AB3E-CA5A152054AD}" destId="{66B4F263-7839-4065-9B48-554134DB8FB8}" srcOrd="0" destOrd="0" presId="urn:microsoft.com/office/officeart/2005/8/layout/hierarchy1"/>
    <dgm:cxn modelId="{885F2896-FCB1-4B05-A300-9B7002384A7E}" type="presParOf" srcId="{7D94934F-1AF7-4EE0-AB3E-CA5A152054AD}" destId="{89939DEC-0148-40AF-BBFD-052585F43F2C}" srcOrd="1" destOrd="0" presId="urn:microsoft.com/office/officeart/2005/8/layout/hierarchy1"/>
    <dgm:cxn modelId="{F212D8D3-4FC0-4A5D-8CBD-19C05BBF70C8}" type="presParOf" srcId="{5EB69085-971B-40A9-96B6-D032FC8367A1}" destId="{27AC2A90-8755-4F39-BFAF-B6BC3C41B67F}" srcOrd="1" destOrd="0" presId="urn:microsoft.com/office/officeart/2005/8/layout/hierarchy1"/>
    <dgm:cxn modelId="{11101A70-EC4C-4229-A8A8-340D442018B0}" type="presParOf" srcId="{CA06D3C1-B045-4120-B8C9-5D942E4237DB}" destId="{1C01837D-7BB3-4BCE-BFC7-ED1339BC64AF}" srcOrd="2" destOrd="0" presId="urn:microsoft.com/office/officeart/2005/8/layout/hierarchy1"/>
    <dgm:cxn modelId="{55B67E77-3036-4048-9317-877510368A86}" type="presParOf" srcId="{CA06D3C1-B045-4120-B8C9-5D942E4237DB}" destId="{E7F0C19E-25D3-42EF-8131-E21015A6511D}" srcOrd="3" destOrd="0" presId="urn:microsoft.com/office/officeart/2005/8/layout/hierarchy1"/>
    <dgm:cxn modelId="{780C8B73-40A6-438E-B130-F2294B1BA04C}" type="presParOf" srcId="{E7F0C19E-25D3-42EF-8131-E21015A6511D}" destId="{EA886423-40B9-401B-8666-E2281C8BBCEE}" srcOrd="0" destOrd="0" presId="urn:microsoft.com/office/officeart/2005/8/layout/hierarchy1"/>
    <dgm:cxn modelId="{6026324E-949F-4024-BC13-20CD4C86E25E}" type="presParOf" srcId="{EA886423-40B9-401B-8666-E2281C8BBCEE}" destId="{1E2D8FA1-326E-428B-AED9-04AB7B47C96F}" srcOrd="0" destOrd="0" presId="urn:microsoft.com/office/officeart/2005/8/layout/hierarchy1"/>
    <dgm:cxn modelId="{E773244E-0E65-40A2-B98F-9E46519155B7}" type="presParOf" srcId="{EA886423-40B9-401B-8666-E2281C8BBCEE}" destId="{8EE0D4C3-2DAF-47DB-9903-B31BA9488DC1}" srcOrd="1" destOrd="0" presId="urn:microsoft.com/office/officeart/2005/8/layout/hierarchy1"/>
    <dgm:cxn modelId="{FD49A4FB-78ED-41A0-B184-D705F9AC5790}" type="presParOf" srcId="{E7F0C19E-25D3-42EF-8131-E21015A6511D}" destId="{B22F1D29-995E-4BC4-8168-4611DA51A3A7}" srcOrd="1" destOrd="0" presId="urn:microsoft.com/office/officeart/2005/8/layout/hierarchy1"/>
    <dgm:cxn modelId="{E03055F0-D209-4132-9A14-083E4916C93C}" type="presParOf" srcId="{CA06D3C1-B045-4120-B8C9-5D942E4237DB}" destId="{B291473B-4751-43A6-AEEE-77377E690B1B}" srcOrd="4" destOrd="0" presId="urn:microsoft.com/office/officeart/2005/8/layout/hierarchy1"/>
    <dgm:cxn modelId="{0F85690E-CC07-45F8-A674-3E705258A87D}" type="presParOf" srcId="{CA06D3C1-B045-4120-B8C9-5D942E4237DB}" destId="{6BB804EC-EB3D-4E3E-B6FB-F7D5A7BB7C46}" srcOrd="5" destOrd="0" presId="urn:microsoft.com/office/officeart/2005/8/layout/hierarchy1"/>
    <dgm:cxn modelId="{C92199F0-6E3F-4ED5-9132-D54EB66364E3}" type="presParOf" srcId="{6BB804EC-EB3D-4E3E-B6FB-F7D5A7BB7C46}" destId="{FBE5C0A2-1327-4A84-BB33-FEE4AEEA6B94}" srcOrd="0" destOrd="0" presId="urn:microsoft.com/office/officeart/2005/8/layout/hierarchy1"/>
    <dgm:cxn modelId="{69B76110-0931-4528-80AD-B752CBD740A2}" type="presParOf" srcId="{FBE5C0A2-1327-4A84-BB33-FEE4AEEA6B94}" destId="{BA698918-FFA4-44A9-B71F-D662DB4E53A6}" srcOrd="0" destOrd="0" presId="urn:microsoft.com/office/officeart/2005/8/layout/hierarchy1"/>
    <dgm:cxn modelId="{567B0B4B-6A0F-4A41-8096-51DBBA9B90A1}" type="presParOf" srcId="{FBE5C0A2-1327-4A84-BB33-FEE4AEEA6B94}" destId="{D340D847-3AC8-464C-9D36-6584AC87A140}" srcOrd="1" destOrd="0" presId="urn:microsoft.com/office/officeart/2005/8/layout/hierarchy1"/>
    <dgm:cxn modelId="{2012B42D-B751-4CCD-BDD9-FE4E0644E764}" type="presParOf" srcId="{6BB804EC-EB3D-4E3E-B6FB-F7D5A7BB7C46}" destId="{3C20B56E-F2E4-4B02-A2D6-ECEED3D4B88F}" srcOrd="1" destOrd="0" presId="urn:microsoft.com/office/officeart/2005/8/layout/hierarchy1"/>
    <dgm:cxn modelId="{8A80AE36-332C-4059-908C-2F4D35B00AAD}" type="presParOf" srcId="{CA06D3C1-B045-4120-B8C9-5D942E4237DB}" destId="{796031FF-6DF4-4A75-BA74-8AC1B2BF808D}" srcOrd="6" destOrd="0" presId="urn:microsoft.com/office/officeart/2005/8/layout/hierarchy1"/>
    <dgm:cxn modelId="{62113FBF-8A47-4FFF-A6C4-0BF5220B581D}" type="presParOf" srcId="{CA06D3C1-B045-4120-B8C9-5D942E4237DB}" destId="{BB64FA13-2A2A-4141-9D8B-59246D1858B9}" srcOrd="7" destOrd="0" presId="urn:microsoft.com/office/officeart/2005/8/layout/hierarchy1"/>
    <dgm:cxn modelId="{743F5857-56F8-456D-B47A-10A80A466A08}" type="presParOf" srcId="{BB64FA13-2A2A-4141-9D8B-59246D1858B9}" destId="{1E13D6F2-4422-4208-8AA3-92EA168C6D49}" srcOrd="0" destOrd="0" presId="urn:microsoft.com/office/officeart/2005/8/layout/hierarchy1"/>
    <dgm:cxn modelId="{DD8915B6-1521-413A-929E-AC2014A95512}" type="presParOf" srcId="{1E13D6F2-4422-4208-8AA3-92EA168C6D49}" destId="{3800866F-CDF6-432E-A88D-4A626530F438}" srcOrd="0" destOrd="0" presId="urn:microsoft.com/office/officeart/2005/8/layout/hierarchy1"/>
    <dgm:cxn modelId="{3EFE446B-BCA0-46F0-9C91-ADFBB9720458}" type="presParOf" srcId="{1E13D6F2-4422-4208-8AA3-92EA168C6D49}" destId="{FCBC7F48-E01F-4D15-9AB8-4CF5258BA94D}" srcOrd="1" destOrd="0" presId="urn:microsoft.com/office/officeart/2005/8/layout/hierarchy1"/>
    <dgm:cxn modelId="{3CDDAAA3-EC66-4045-84BB-0D6FBEAD5C3D}" type="presParOf" srcId="{BB64FA13-2A2A-4141-9D8B-59246D1858B9}" destId="{0C8A2185-1376-4455-B730-3CC480DED8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031FF-6DF4-4A75-BA74-8AC1B2BF808D}">
      <dsp:nvSpPr>
        <dsp:cNvPr id="0" name=""/>
        <dsp:cNvSpPr/>
      </dsp:nvSpPr>
      <dsp:spPr>
        <a:xfrm>
          <a:off x="4610459" y="2252336"/>
          <a:ext cx="3620330" cy="57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79"/>
              </a:lnTo>
              <a:lnTo>
                <a:pt x="3620330" y="391379"/>
              </a:lnTo>
              <a:lnTo>
                <a:pt x="3620330" y="5743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1473B-4751-43A6-AEEE-77377E690B1B}">
      <dsp:nvSpPr>
        <dsp:cNvPr id="0" name=""/>
        <dsp:cNvSpPr/>
      </dsp:nvSpPr>
      <dsp:spPr>
        <a:xfrm>
          <a:off x="4610459" y="2252336"/>
          <a:ext cx="1206776" cy="574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379"/>
              </a:lnTo>
              <a:lnTo>
                <a:pt x="1206776" y="391379"/>
              </a:lnTo>
              <a:lnTo>
                <a:pt x="1206776" y="5743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1837D-7BB3-4BCE-BFC7-ED1339BC64AF}">
      <dsp:nvSpPr>
        <dsp:cNvPr id="0" name=""/>
        <dsp:cNvSpPr/>
      </dsp:nvSpPr>
      <dsp:spPr>
        <a:xfrm>
          <a:off x="3403682" y="2252336"/>
          <a:ext cx="1206776" cy="574316"/>
        </a:xfrm>
        <a:custGeom>
          <a:avLst/>
          <a:gdLst/>
          <a:ahLst/>
          <a:cxnLst/>
          <a:rect l="0" t="0" r="0" b="0"/>
          <a:pathLst>
            <a:path>
              <a:moveTo>
                <a:pt x="1206776" y="0"/>
              </a:moveTo>
              <a:lnTo>
                <a:pt x="1206776" y="391379"/>
              </a:lnTo>
              <a:lnTo>
                <a:pt x="0" y="391379"/>
              </a:lnTo>
              <a:lnTo>
                <a:pt x="0" y="5743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59E8C-79E7-4C1A-8D02-AAF4021D8679}">
      <dsp:nvSpPr>
        <dsp:cNvPr id="0" name=""/>
        <dsp:cNvSpPr/>
      </dsp:nvSpPr>
      <dsp:spPr>
        <a:xfrm>
          <a:off x="990128" y="2252336"/>
          <a:ext cx="3620330" cy="574316"/>
        </a:xfrm>
        <a:custGeom>
          <a:avLst/>
          <a:gdLst/>
          <a:ahLst/>
          <a:cxnLst/>
          <a:rect l="0" t="0" r="0" b="0"/>
          <a:pathLst>
            <a:path>
              <a:moveTo>
                <a:pt x="3620330" y="0"/>
              </a:moveTo>
              <a:lnTo>
                <a:pt x="3620330" y="391379"/>
              </a:lnTo>
              <a:lnTo>
                <a:pt x="0" y="391379"/>
              </a:lnTo>
              <a:lnTo>
                <a:pt x="0" y="57431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A8F61-FF42-4004-B489-D19B68AA54C0}">
      <dsp:nvSpPr>
        <dsp:cNvPr id="0" name=""/>
        <dsp:cNvSpPr/>
      </dsp:nvSpPr>
      <dsp:spPr>
        <a:xfrm>
          <a:off x="3623096" y="998385"/>
          <a:ext cx="1974725" cy="125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2C4C-DEDB-4736-98D8-C59C14F7ED53}">
      <dsp:nvSpPr>
        <dsp:cNvPr id="0" name=""/>
        <dsp:cNvSpPr/>
      </dsp:nvSpPr>
      <dsp:spPr>
        <a:xfrm>
          <a:off x="3842510" y="1206828"/>
          <a:ext cx="1974725" cy="125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/>
            </a:rPr>
            <a:t> </a:t>
          </a:r>
          <a:r>
            <a:rPr lang="en-US" sz="2300" kern="1200" dirty="0">
              <a:solidFill>
                <a:srgbClr val="010000"/>
              </a:solidFill>
              <a:latin typeface="Century Gothic"/>
            </a:rPr>
            <a:t>Process</a:t>
          </a:r>
          <a:r>
            <a:rPr lang="en-US" sz="2300" b="0" i="0" u="none" strike="noStrike" kern="1200" cap="none" baseline="0" noProof="0" dirty="0">
              <a:solidFill>
                <a:srgbClr val="010000"/>
              </a:solidFill>
              <a:latin typeface="Century Gothic"/>
            </a:rPr>
            <a:t> Flow </a:t>
          </a:r>
          <a:endParaRPr lang="en-US" sz="2300" kern="1200" dirty="0"/>
        </a:p>
      </dsp:txBody>
      <dsp:txXfrm>
        <a:off x="3879237" y="1243555"/>
        <a:ext cx="1901271" cy="1180496"/>
      </dsp:txXfrm>
    </dsp:sp>
    <dsp:sp modelId="{66B4F263-7839-4065-9B48-554134DB8FB8}">
      <dsp:nvSpPr>
        <dsp:cNvPr id="0" name=""/>
        <dsp:cNvSpPr/>
      </dsp:nvSpPr>
      <dsp:spPr>
        <a:xfrm>
          <a:off x="2765" y="2826652"/>
          <a:ext cx="1974725" cy="125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39DEC-0148-40AF-BBFD-052585F43F2C}">
      <dsp:nvSpPr>
        <dsp:cNvPr id="0" name=""/>
        <dsp:cNvSpPr/>
      </dsp:nvSpPr>
      <dsp:spPr>
        <a:xfrm>
          <a:off x="222179" y="3035095"/>
          <a:ext cx="1974725" cy="125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/>
            </a:rPr>
            <a:t> Extracting Entities</a:t>
          </a:r>
          <a:endParaRPr lang="en-US" sz="2300" kern="1200" dirty="0"/>
        </a:p>
      </dsp:txBody>
      <dsp:txXfrm>
        <a:off x="258906" y="3071822"/>
        <a:ext cx="1901271" cy="1180496"/>
      </dsp:txXfrm>
    </dsp:sp>
    <dsp:sp modelId="{1E2D8FA1-326E-428B-AED9-04AB7B47C96F}">
      <dsp:nvSpPr>
        <dsp:cNvPr id="0" name=""/>
        <dsp:cNvSpPr/>
      </dsp:nvSpPr>
      <dsp:spPr>
        <a:xfrm>
          <a:off x="2416319" y="2826652"/>
          <a:ext cx="1974725" cy="125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4C3-2DAF-47DB-9903-B31BA9488DC1}">
      <dsp:nvSpPr>
        <dsp:cNvPr id="0" name=""/>
        <dsp:cNvSpPr/>
      </dsp:nvSpPr>
      <dsp:spPr>
        <a:xfrm>
          <a:off x="2635733" y="3035095"/>
          <a:ext cx="1974725" cy="125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/>
            </a:rPr>
            <a:t> Extracting Relations</a:t>
          </a:r>
          <a:endParaRPr lang="en-US" sz="2300" kern="1200" dirty="0"/>
        </a:p>
      </dsp:txBody>
      <dsp:txXfrm>
        <a:off x="2672460" y="3071822"/>
        <a:ext cx="1901271" cy="1180496"/>
      </dsp:txXfrm>
    </dsp:sp>
    <dsp:sp modelId="{BA698918-FFA4-44A9-B71F-D662DB4E53A6}">
      <dsp:nvSpPr>
        <dsp:cNvPr id="0" name=""/>
        <dsp:cNvSpPr/>
      </dsp:nvSpPr>
      <dsp:spPr>
        <a:xfrm>
          <a:off x="4829872" y="2826652"/>
          <a:ext cx="1974725" cy="125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D847-3AC8-464C-9D36-6584AC87A140}">
      <dsp:nvSpPr>
        <dsp:cNvPr id="0" name=""/>
        <dsp:cNvSpPr/>
      </dsp:nvSpPr>
      <dsp:spPr>
        <a:xfrm>
          <a:off x="5049286" y="3035095"/>
          <a:ext cx="1974725" cy="125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/>
            </a:rPr>
            <a:t> Creation of Knowledge Graph</a:t>
          </a:r>
          <a:endParaRPr lang="en-US" sz="2300" kern="1200" dirty="0"/>
        </a:p>
      </dsp:txBody>
      <dsp:txXfrm>
        <a:off x="5086013" y="3071822"/>
        <a:ext cx="1901271" cy="1180496"/>
      </dsp:txXfrm>
    </dsp:sp>
    <dsp:sp modelId="{3800866F-CDF6-432E-A88D-4A626530F438}">
      <dsp:nvSpPr>
        <dsp:cNvPr id="0" name=""/>
        <dsp:cNvSpPr/>
      </dsp:nvSpPr>
      <dsp:spPr>
        <a:xfrm>
          <a:off x="7243426" y="2826652"/>
          <a:ext cx="1974725" cy="1253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C7F48-E01F-4D15-9AB8-4CF5258BA94D}">
      <dsp:nvSpPr>
        <dsp:cNvPr id="0" name=""/>
        <dsp:cNvSpPr/>
      </dsp:nvSpPr>
      <dsp:spPr>
        <a:xfrm>
          <a:off x="7462840" y="3035095"/>
          <a:ext cx="1974725" cy="1253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entury Gothic" panose="020B0502020202020204"/>
            </a:rPr>
            <a:t> Querying the graph</a:t>
          </a:r>
          <a:endParaRPr lang="en-US" sz="2300" kern="1200" dirty="0"/>
        </a:p>
      </dsp:txBody>
      <dsp:txXfrm>
        <a:off x="7499567" y="3071822"/>
        <a:ext cx="1901271" cy="118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Summer Internship Project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Gaurav Dabas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12A8647-6058-47D2-A2C7-EC6DEF12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87" y="5678714"/>
            <a:ext cx="5268685" cy="69668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ACEA00-6BEA-4434-9631-8D572DA7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1" y="5734363"/>
            <a:ext cx="4724400" cy="5853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F882B92-9840-431A-9697-88C9BA84C4F6}"/>
              </a:ext>
            </a:extLst>
          </p:cNvPr>
          <p:cNvSpPr/>
          <p:nvPr/>
        </p:nvSpPr>
        <p:spPr>
          <a:xfrm>
            <a:off x="5374568" y="5770227"/>
            <a:ext cx="1008742" cy="515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5729B-517A-4714-BC5E-5DC2BD70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372" y="168338"/>
            <a:ext cx="7685314" cy="55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2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EC07-9ACD-426D-8B40-492B3BA1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12E1-6055-4095-B189-ECA5F5F4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Triples extracted are less rich in semantic embedding which could be enhanced by using </a:t>
            </a:r>
            <a:r>
              <a:rPr lang="en-US" dirty="0" err="1"/>
              <a:t>StanfordNLP</a:t>
            </a:r>
            <a:r>
              <a:rPr lang="en-US" dirty="0"/>
              <a:t> library as it has properties such as coreference etc.</a:t>
            </a:r>
          </a:p>
          <a:p>
            <a:r>
              <a:rPr lang="en-US" dirty="0"/>
              <a:t>The project was mainly done by concentrating on textual data and can be improved to take into account tabular and other type of data too.</a:t>
            </a:r>
          </a:p>
          <a:p>
            <a:r>
              <a:rPr lang="en-US" dirty="0"/>
              <a:t>The graph can be created using neo4j and </a:t>
            </a:r>
            <a:r>
              <a:rPr lang="en-US" dirty="0" err="1"/>
              <a:t>RDFlib</a:t>
            </a:r>
            <a:r>
              <a:rPr lang="en-US" dirty="0"/>
              <a:t> library so that there is better question answering as they support query language retrievals.</a:t>
            </a:r>
          </a:p>
        </p:txBody>
      </p:sp>
    </p:spTree>
    <p:extLst>
      <p:ext uri="{BB962C8B-B14F-4D97-AF65-F5344CB8AC3E}">
        <p14:creationId xmlns:p14="http://schemas.microsoft.com/office/powerpoint/2010/main" val="206655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6D6B-662C-4366-8071-CA6D94A0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1" y="436605"/>
            <a:ext cx="10556125" cy="1436115"/>
          </a:xfrm>
        </p:spPr>
        <p:txBody>
          <a:bodyPr/>
          <a:lstStyle/>
          <a:p>
            <a:r>
              <a:rPr lang="en-US" dirty="0"/>
              <a:t>To Analyse text documents and create a knowledge graph based querying capability on drilling documents.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EA8C-F172-4851-8E4A-9B5554E9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Expectation from the project:</a:t>
            </a:r>
          </a:p>
          <a:p>
            <a:r>
              <a:rPr lang="en-US" dirty="0"/>
              <a:t>Processing raw data to structured data in the forms of entity and relations to create a semantic knowledge graph.</a:t>
            </a:r>
            <a:endParaRPr lang="en-US"/>
          </a:p>
          <a:p>
            <a:r>
              <a:rPr lang="en-US" dirty="0"/>
              <a:t>Creating a framework that is capable of retrieving answers from the knowledge graph when queried in natural language form.</a:t>
            </a:r>
          </a:p>
        </p:txBody>
      </p:sp>
    </p:spTree>
    <p:extLst>
      <p:ext uri="{BB962C8B-B14F-4D97-AF65-F5344CB8AC3E}">
        <p14:creationId xmlns:p14="http://schemas.microsoft.com/office/powerpoint/2010/main" val="25657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EDF4-6DAA-4CD7-94FC-8F212B04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729E-E295-4D82-8352-27401DA1C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Given some data (mostly unstructured), after processing the data, we acquire useful information by using Named Entity recognition and Relation Extraction.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Using this structured data, we model our knowledge graph model and enable embedding of rich semantic data.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Finally for querying the data, natural language questions are translated into executable queries for answer retrieval. 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Timeliness – 5 days ( As I had to study courses on NLP from scratch on </a:t>
            </a:r>
            <a:r>
              <a:rPr lang="en-US" dirty="0" err="1">
                <a:ea typeface="+mn-lt"/>
                <a:cs typeface="+mn-lt"/>
              </a:rPr>
              <a:t>udemy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coursera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7F102A49-8BD0-4767-8C5E-A7BA5FF8B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736040"/>
              </p:ext>
            </p:extLst>
          </p:nvPr>
        </p:nvGraphicFramePr>
        <p:xfrm>
          <a:off x="1725084" y="742951"/>
          <a:ext cx="9440332" cy="5287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32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F304-8035-4F04-A298-989B796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Relations and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F5A-1982-4218-B478-9C0C9DB2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Tried various libraries such as </a:t>
            </a:r>
            <a:r>
              <a:rPr lang="en-US" dirty="0" err="1"/>
              <a:t>StanfordNLP</a:t>
            </a:r>
            <a:r>
              <a:rPr lang="en-US" dirty="0"/>
              <a:t>, </a:t>
            </a:r>
            <a:r>
              <a:rPr lang="en-US" dirty="0" err="1"/>
              <a:t>nltk</a:t>
            </a:r>
            <a:r>
              <a:rPr lang="en-US" dirty="0"/>
              <a:t>, spacy for the following task.</a:t>
            </a:r>
          </a:p>
          <a:p>
            <a:r>
              <a:rPr lang="en-US" dirty="0"/>
              <a:t>Finally, Extracted entities and relations from the text using Spacy library in Python.</a:t>
            </a:r>
          </a:p>
          <a:p>
            <a:r>
              <a:rPr lang="en-US" dirty="0"/>
              <a:t>Used the POS (parts of speech) tagging feature of the library.</a:t>
            </a:r>
          </a:p>
          <a:p>
            <a:r>
              <a:rPr lang="en-US" dirty="0"/>
              <a:t>Recognized subject, object and predicate (verb) from each of the sentences after tokenizing.</a:t>
            </a:r>
          </a:p>
          <a:p>
            <a:r>
              <a:rPr lang="en-US" dirty="0"/>
              <a:t>Created triples by combining all three of these.</a:t>
            </a:r>
          </a:p>
          <a:p>
            <a:endParaRPr lang="en-US" dirty="0"/>
          </a:p>
          <a:p>
            <a:r>
              <a:rPr lang="en-US" dirty="0"/>
              <a:t>Timeliness – 5 days ( As had to change the approach as first ones did not comply with the further needs even though it gave better results )</a:t>
            </a:r>
          </a:p>
        </p:txBody>
      </p:sp>
    </p:spTree>
    <p:extLst>
      <p:ext uri="{BB962C8B-B14F-4D97-AF65-F5344CB8AC3E}">
        <p14:creationId xmlns:p14="http://schemas.microsoft.com/office/powerpoint/2010/main" val="68039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12F86C-4531-48EF-9DF6-C9E068D0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16" y="47308"/>
            <a:ext cx="6270170" cy="3541212"/>
          </a:xfrm>
          <a:prstGeom prst="rect">
            <a:avLst/>
          </a:prstGeo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DE36F4-F5B8-4557-8953-5DFB0137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7" y="3632152"/>
            <a:ext cx="2917371" cy="3164209"/>
          </a:xfrm>
          <a:prstGeom prst="rect">
            <a:avLst/>
          </a:prstGeom>
        </p:spPr>
      </p:pic>
      <p:pic>
        <p:nvPicPr>
          <p:cNvPr id="5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ABE6361B-15CC-4063-A744-E549C3075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29" y="3630156"/>
            <a:ext cx="3193142" cy="3168204"/>
          </a:xfrm>
          <a:prstGeom prst="rect">
            <a:avLst/>
          </a:prstGeom>
        </p:spPr>
      </p:pic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B719EF-B6E2-4BF7-AB44-7E0247A6A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58" y="3584002"/>
            <a:ext cx="2866571" cy="31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7E60-96F3-4732-B6A0-3E2C6FCC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Creation of 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B202-F5CE-4598-B398-5766470D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Tried different libraries for this such as </a:t>
            </a:r>
            <a:r>
              <a:rPr lang="en-US" dirty="0" err="1"/>
              <a:t>RDFlib</a:t>
            </a:r>
            <a:r>
              <a:rPr lang="en-US" dirty="0"/>
              <a:t>, neo4j etc. But they could not comply with my preferred way of querying the graph.</a:t>
            </a:r>
          </a:p>
          <a:p>
            <a:r>
              <a:rPr lang="en-US" dirty="0"/>
              <a:t>Finally, </a:t>
            </a:r>
            <a:r>
              <a:rPr lang="en-US" dirty="0" err="1"/>
              <a:t>Networkx</a:t>
            </a:r>
            <a:r>
              <a:rPr lang="en-US" dirty="0"/>
              <a:t> library in python was used to create a knowledge graph out of the triples formed in the last slide.</a:t>
            </a:r>
            <a:endParaRPr lang="en-US"/>
          </a:p>
          <a:p>
            <a:r>
              <a:rPr lang="en-US" dirty="0"/>
              <a:t>The graph was a directed graph from one node (subject) to another (object) with edge representing the relation.</a:t>
            </a:r>
          </a:p>
          <a:p>
            <a:r>
              <a:rPr lang="en-US" dirty="0" err="1"/>
              <a:t>Matpotlib</a:t>
            </a:r>
            <a:r>
              <a:rPr lang="en-US" dirty="0"/>
              <a:t> library was used to plot the graph as shown in the next slide.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Timeliness – 3 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B684755-9421-4DE2-A247-C4630FD95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" b="14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1246-0CB1-4BE5-894A-EBB0073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7881-231A-4C9F-984A-044950EC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Tried different complex frameworks to convert natural language to queries like </a:t>
            </a:r>
            <a:r>
              <a:rPr lang="en-US" dirty="0" err="1"/>
              <a:t>quepy</a:t>
            </a:r>
            <a:r>
              <a:rPr lang="en-US" dirty="0"/>
              <a:t> but did not work.</a:t>
            </a:r>
          </a:p>
          <a:p>
            <a:r>
              <a:rPr lang="en-US" dirty="0">
                <a:ea typeface="+mn-lt"/>
                <a:cs typeface="+mn-lt"/>
              </a:rPr>
              <a:t>Finally adopted simple way </a:t>
            </a:r>
            <a:r>
              <a:rPr lang="en-US" dirty="0"/>
              <a:t>. The same procedure was used to convert the question into triples as the sentences were converted.</a:t>
            </a:r>
          </a:p>
          <a:p>
            <a:r>
              <a:rPr lang="en-US" dirty="0"/>
              <a:t>Using this, we searched the graph for the corresponding node using which we could extract the full relation and hence reach the sentence in the initial documents.</a:t>
            </a:r>
          </a:p>
          <a:p>
            <a:r>
              <a:rPr lang="en-US" dirty="0"/>
              <a:t>It has many limitations which only complex frameworks can solve.</a:t>
            </a:r>
          </a:p>
          <a:p>
            <a:endParaRPr lang="en-US" dirty="0"/>
          </a:p>
          <a:p>
            <a:r>
              <a:rPr lang="en-US" dirty="0"/>
              <a:t>Timeliness – 2 days</a:t>
            </a:r>
          </a:p>
        </p:txBody>
      </p:sp>
    </p:spTree>
    <p:extLst>
      <p:ext uri="{BB962C8B-B14F-4D97-AF65-F5344CB8AC3E}">
        <p14:creationId xmlns:p14="http://schemas.microsoft.com/office/powerpoint/2010/main" val="242783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Summer Internship Project Presentation</vt:lpstr>
      <vt:lpstr>To Analyse text documents and create a knowledge graph based querying capability on drilling documents.</vt:lpstr>
      <vt:lpstr>Methodology</vt:lpstr>
      <vt:lpstr>PowerPoint Presentation</vt:lpstr>
      <vt:lpstr>Extracting Relations and Entities</vt:lpstr>
      <vt:lpstr>PowerPoint Presentation</vt:lpstr>
      <vt:lpstr>Creation of Knowledge Graph</vt:lpstr>
      <vt:lpstr>PowerPoint Presentation</vt:lpstr>
      <vt:lpstr>Querying the graph</vt:lpstr>
      <vt:lpstr>PowerPoint Presentation</vt:lpstr>
      <vt:lpstr>Scope of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520</cp:revision>
  <dcterms:created xsi:type="dcterms:W3CDTF">2020-08-11T19:21:59Z</dcterms:created>
  <dcterms:modified xsi:type="dcterms:W3CDTF">2020-08-11T20:45:39Z</dcterms:modified>
</cp:coreProperties>
</file>