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7629-A364-BA16-B8D9-48D37AA1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38053-3922-617D-C8F3-B979DA4C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FE610-D2D5-713E-64FC-DBAE0022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96164-BF94-7B7A-D8B2-82221D8C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85DD1-331A-A24B-1AD3-9FAD543B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0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D4F97-4542-08E5-9B0C-5C024DCC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7E183-12F3-C686-3979-F0782379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248E5-C2B1-4771-4011-B6707B7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F43C-5F4F-51DB-4712-0BDED804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9ED05-9D32-07C7-D467-AF37EE9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04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7CA408-65FA-0D55-4325-3CB2FB9E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00678-4921-E74C-D4DF-638672D6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2D274-4491-E4AE-0BD0-EA584C2A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5B486-A1FA-0444-8E4C-C529B5BD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E88B0-310C-8642-42FE-DB9A8B2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9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A1CB-1FF2-84A8-F6C2-D3B8CCE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01747-7B6A-8E7A-B0B6-E9E291F7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E085E-66D1-9690-8E1E-54BA3BDC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2186-5374-87E4-1C03-D84637AA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D41E5-8828-7F10-8A4C-D0F1080C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C19E-B1F8-1A15-7922-4837661A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6C648-CB31-8278-158B-878C9E05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26652-EFDA-1ACA-33AD-D0F7335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524E-3A73-1AD5-E125-9EB198F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A0361-3AD9-2C78-CD77-47A65013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2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56153-49A7-BD6F-B738-3721456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AD361-F5B8-D20D-6E36-E2B40B4E0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FCF8B2-9C82-D19E-D403-11CE8582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8CBB4-FC42-09C6-164E-B2688148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F6341-96B6-6BEB-0786-1E860E68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B34998-22F8-95EE-8FE2-3E718CAB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7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580CB-9FDE-802E-19D9-CA2A12BE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050F1-5BD1-C391-AB79-EE247FBF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FDD2E-B765-45BB-E725-96EFDDC5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9F35A4-AF33-A46B-19A8-5725E088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B2FDE-9F55-8AFA-E448-71A0C2F6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646465-39AE-5052-5EBB-EA314515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C02C30-CC24-FDBC-777B-CC2E1477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F1379D-DE14-4AAA-FC06-4ED0255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5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06EEA-C4A8-DD18-3DF1-C67A78CB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2641D-4A70-DC83-2CED-3554E51A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10738B-FB6C-BCC6-80A0-6CBF4636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DEB74-83A8-48FE-AD99-0C9F222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53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2CBFC7-3B06-0462-3AFC-D65340A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2B818F-B19E-4FA1-7C0D-622DB343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505FF-B41D-EC3D-A324-2EA08A7E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52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7D667-6F8A-9D6C-C78A-1B17486F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3A3DA-43C0-DCE5-FE8F-9147740E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2508D-8905-DADC-7BE8-661FD8F2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372FD-46C9-7929-E5EA-09DD2CA6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09FF7-49E4-B351-EB7C-67C13845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DBDE22-77B6-FC0D-D153-34F51187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75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592F-008B-0075-1964-E6D2FB51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B5016-31A9-690F-051A-AA806A36A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515C9C-9952-E2E4-4B9F-60D39577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1EFE08-DADF-7642-601E-2CF8DB41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A126E-A706-9F75-F1CF-AAB9ACAE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CF681-399D-4E82-886D-CCAE7E7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9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9039A1-7AAE-9FFD-E4DB-4E1BB2BF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AE1507-5529-E03C-0756-E9AF4A20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586F14-85E0-07F8-B036-2CA50307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F4B69-5CA9-0C62-39AB-FA498397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792C3-C2C1-4488-5608-7E10F6DA1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8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01_Projektplanung/PSP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01_Projektplanung/Gantt_Diagramm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02_Analyse_Konzept/Mockup/mockup_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02_Analyse_Konzept/Software_Architektur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DE9B-804C-7A0F-763C-0BC050C50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Zwischenbericht LB02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C6FC1-1A37-9B9C-743B-CD13270FD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Josia Baumann &amp; Sämi Wernli</a:t>
            </a:r>
          </a:p>
        </p:txBody>
      </p:sp>
    </p:spTree>
    <p:extLst>
      <p:ext uri="{BB962C8B-B14F-4D97-AF65-F5344CB8AC3E}">
        <p14:creationId xmlns:p14="http://schemas.microsoft.com/office/powerpoint/2010/main" val="195965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71633-5C4B-B17D-6DB6-80CF3A5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Fragerunde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003B1-F62E-2188-6B2A-A818057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123194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DE9B-804C-7A0F-763C-0BC050C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4" y="1735666"/>
            <a:ext cx="11497733" cy="2387600"/>
          </a:xfrm>
        </p:spPr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Vielen Dank für Ihre </a:t>
            </a:r>
            <a:b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443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A6543-6032-C02B-088B-F6331C3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39DE7-D90F-BA0D-3ECC-686C2C3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PSP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Gantt-Diagramm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ERD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SQL-</a:t>
            </a:r>
            <a:r>
              <a:rPr lang="de-CH" dirty="0" err="1">
                <a:latin typeface="Roboto" panose="02000000000000000000" pitchFamily="2" charset="0"/>
                <a:ea typeface="Roboto" panose="02000000000000000000" pitchFamily="2" charset="0"/>
              </a:rPr>
              <a:t>Script</a:t>
            </a:r>
            <a:endParaRPr lang="de-CH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Zusammenfassung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Fragerunde</a:t>
            </a:r>
          </a:p>
        </p:txBody>
      </p:sp>
      <p:pic>
        <p:nvPicPr>
          <p:cNvPr id="8" name="Grafik 7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12E038E9-4A6D-FB98-6BF9-EA70F65B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6" y="1739265"/>
            <a:ext cx="543983" cy="543983"/>
          </a:xfrm>
          <a:prstGeom prst="rect">
            <a:avLst/>
          </a:prstGeom>
        </p:spPr>
      </p:pic>
      <p:pic>
        <p:nvPicPr>
          <p:cNvPr id="9" name="Grafik 8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548FABA3-6A0E-E299-668D-A52C3259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3" y="2283248"/>
            <a:ext cx="543983" cy="543983"/>
          </a:xfrm>
          <a:prstGeom prst="rect">
            <a:avLst/>
          </a:prstGeom>
        </p:spPr>
      </p:pic>
      <p:pic>
        <p:nvPicPr>
          <p:cNvPr id="10" name="Grafik 9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99565486-B3D6-05E5-C7C4-C91CE7DB2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73" y="2827231"/>
            <a:ext cx="543983" cy="543983"/>
          </a:xfrm>
          <a:prstGeom prst="rect">
            <a:avLst/>
          </a:prstGeom>
        </p:spPr>
      </p:pic>
      <p:pic>
        <p:nvPicPr>
          <p:cNvPr id="11" name="Grafik 10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4920CBDF-2CB9-02C8-FD54-AEB4E7BC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6" y="3284854"/>
            <a:ext cx="543983" cy="543983"/>
          </a:xfrm>
          <a:prstGeom prst="rect">
            <a:avLst/>
          </a:prstGeom>
        </p:spPr>
      </p:pic>
      <p:pic>
        <p:nvPicPr>
          <p:cNvPr id="12" name="Grafik 11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77BE9C10-E5A4-5766-4364-8F35D160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2" y="3830741"/>
            <a:ext cx="543983" cy="543983"/>
          </a:xfrm>
          <a:prstGeom prst="rect">
            <a:avLst/>
          </a:prstGeom>
        </p:spPr>
      </p:pic>
      <p:pic>
        <p:nvPicPr>
          <p:cNvPr id="13" name="Grafik 12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C074CA48-E51F-EBC5-C606-0CF2C8BF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9" y="4374724"/>
            <a:ext cx="543983" cy="543983"/>
          </a:xfrm>
          <a:prstGeom prst="rect">
            <a:avLst/>
          </a:prstGeom>
        </p:spPr>
      </p:pic>
      <p:pic>
        <p:nvPicPr>
          <p:cNvPr id="14" name="Grafik 13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3E7654D6-31C4-DAA5-E871-2E2F9559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56" y="4823457"/>
            <a:ext cx="543983" cy="543983"/>
          </a:xfrm>
          <a:prstGeom prst="rect">
            <a:avLst/>
          </a:prstGeom>
        </p:spPr>
      </p:pic>
      <p:pic>
        <p:nvPicPr>
          <p:cNvPr id="15" name="Grafik 14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CC1395B7-603E-BBBC-0610-12942B64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9" y="5275843"/>
            <a:ext cx="543983" cy="5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927D2-B79E-0C8A-8438-51B14671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7B0307D-0CA5-9D55-032E-0670CD18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6788"/>
            <a:ext cx="6942623" cy="44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parallel, Zahl enthält.&#10;&#10;Automatisch generierte Beschreibung">
            <a:hlinkClick r:id="rId2" action="ppaction://hlinkfile"/>
            <a:extLst>
              <a:ext uri="{FF2B5EF4-FFF2-40B4-BE49-F238E27FC236}">
                <a16:creationId xmlns:a16="http://schemas.microsoft.com/office/drawing/2014/main" id="{699685BA-2DC0-010D-C8BE-2A5C19426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789" r="6340" b="2041"/>
          <a:stretch/>
        </p:blipFill>
        <p:spPr>
          <a:xfrm>
            <a:off x="838200" y="1803400"/>
            <a:ext cx="6189133" cy="458893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074783-A84A-A2C5-5877-F534C305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71762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B5D06-08B0-564B-4D09-4EC8B26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GANTT-Diagramm</a:t>
            </a:r>
          </a:p>
        </p:txBody>
      </p:sp>
      <p:pic>
        <p:nvPicPr>
          <p:cNvPr id="4" name="Inhaltsplatzhalter 4">
            <a:hlinkClick r:id="rId2" action="ppaction://hlinkfile"/>
            <a:extLst>
              <a:ext uri="{FF2B5EF4-FFF2-40B4-BE49-F238E27FC236}">
                <a16:creationId xmlns:a16="http://schemas.microsoft.com/office/drawing/2014/main" id="{035D9331-2885-F829-0E36-BCA53AF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8367" r="6080" b="3828"/>
          <a:stretch/>
        </p:blipFill>
        <p:spPr>
          <a:xfrm>
            <a:off x="838200" y="2048932"/>
            <a:ext cx="6739467" cy="37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E8F9-0E86-84D8-A4A2-BE52670C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</a:t>
            </a:r>
          </a:p>
        </p:txBody>
      </p:sp>
      <p:graphicFrame>
        <p:nvGraphicFramePr>
          <p:cNvPr id="4" name="Objekt 3">
            <a:hlinkClick r:id="rId2" action="ppaction://hlinkfile"/>
            <a:extLst>
              <a:ext uri="{FF2B5EF4-FFF2-40B4-BE49-F238E27FC236}">
                <a16:creationId xmlns:a16="http://schemas.microsoft.com/office/drawing/2014/main" id="{EAF011E9-84BC-A611-2EE2-C7CC6AC5F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613915"/>
              </p:ext>
            </p:extLst>
          </p:nvPr>
        </p:nvGraphicFramePr>
        <p:xfrm>
          <a:off x="838199" y="1825625"/>
          <a:ext cx="7735711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2191840" imgH="6857690" progId="Acrobat.Document.DC">
                  <p:embed/>
                </p:oleObj>
              </mc:Choice>
              <mc:Fallback>
                <p:oleObj name="Acrobat Document" r:id="rId3" imgW="12191840" imgH="685769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825625"/>
                        <a:ext cx="7735711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8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E7C92-91CA-5016-F7B0-0ACF730C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ERD</a:t>
            </a:r>
          </a:p>
        </p:txBody>
      </p:sp>
      <p:pic>
        <p:nvPicPr>
          <p:cNvPr id="4" name="Inhaltsplatzhalter 4">
            <a:hlinkClick r:id="rId2" action="ppaction://hlinkfile"/>
            <a:extLst>
              <a:ext uri="{FF2B5EF4-FFF2-40B4-BE49-F238E27FC236}">
                <a16:creationId xmlns:a16="http://schemas.microsoft.com/office/drawing/2014/main" id="{5BCFFFE1-427A-8A6E-FF67-7AFCA633D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14076" r="6554" b="15705"/>
          <a:stretch/>
        </p:blipFill>
        <p:spPr>
          <a:xfrm>
            <a:off x="838200" y="1690688"/>
            <a:ext cx="9377386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1EEF-125C-C7F4-35C0-240ED27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SQL-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</a:rPr>
              <a:t>Script</a:t>
            </a:r>
            <a:endParaRPr lang="de-CH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65C943-513C-874E-A593-86EBD41F7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20649"/>
            <a:ext cx="6942623" cy="42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1CC62-CCDE-A645-A339-F923854E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B6BDF-A90F-D4A4-C432-56DA286B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Mediothek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Drei Tabellen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30 Medien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Weitere hinzufügen möglich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CRUD-Operationen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 Datenbank bereits erstellt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 zeigt Vorschau</a:t>
            </a:r>
          </a:p>
        </p:txBody>
      </p:sp>
    </p:spTree>
    <p:extLst>
      <p:ext uri="{BB962C8B-B14F-4D97-AF65-F5344CB8AC3E}">
        <p14:creationId xmlns:p14="http://schemas.microsoft.com/office/powerpoint/2010/main" val="17755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</vt:lpstr>
      <vt:lpstr>Acrobat Document</vt:lpstr>
      <vt:lpstr>Zwischenbericht LB02</vt:lpstr>
      <vt:lpstr>Agenda</vt:lpstr>
      <vt:lpstr>Backup</vt:lpstr>
      <vt:lpstr>PSP</vt:lpstr>
      <vt:lpstr>GANTT-Diagramm</vt:lpstr>
      <vt:lpstr>Mockup</vt:lpstr>
      <vt:lpstr>ERD</vt:lpstr>
      <vt:lpstr>SQL-Script</vt:lpstr>
      <vt:lpstr>Zusammenfassung</vt:lpstr>
      <vt:lpstr>Fragerunde</vt:lpstr>
      <vt:lpstr>Vielen Dank für Ihre 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Baumann, Josia</dc:creator>
  <cp:lastModifiedBy>Wernli, Samuel</cp:lastModifiedBy>
  <cp:revision>20</cp:revision>
  <dcterms:created xsi:type="dcterms:W3CDTF">2023-12-15T07:01:34Z</dcterms:created>
  <dcterms:modified xsi:type="dcterms:W3CDTF">2023-12-15T08:04:18Z</dcterms:modified>
</cp:coreProperties>
</file>