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58D"/>
    <a:srgbClr val="DF4CE5"/>
    <a:srgbClr val="343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66" d="100"/>
          <a:sy n="66" d="100"/>
        </p:scale>
        <p:origin x="110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15:21:20.616"/>
    </inkml:context>
    <inkml:brush xml:id="br0">
      <inkml:brushProperty name="width" value="0.1" units="cm"/>
      <inkml:brushProperty name="height" value="0.1" units="cm"/>
      <inkml:brushProperty name="color" value="#0EC58D"/>
    </inkml:brush>
  </inkml:definitions>
  <inkml:trace contextRef="#ctx0" brushRef="#br0">1 618 24575,'1'0'0,"0"1"0,0-1 0,0 1 0,-1-1 0,1 1 0,0-1 0,0 1 0,0-1 0,0 1 0,-1 0 0,1 0 0,0-1 0,0 1 0,0 1 0,2 2 0,32 30 0,-15-14 0,0 0 0,17 24 0,64 94 0,-94-128 0,1-1 0,1 0 0,-1 0 0,2-1 0,9 7 0,22 21 0,-36-31 0,18 17 0,-22-21 0,0 0 0,0-1 0,1 1 0,-1 0 0,0 0 0,0-1 0,1 1 0,-1-1 0,0 1 0,1-1 0,-1 0 0,0 1 0,1-1 0,-1 0 0,0 0 0,1 0 0,-1 0 0,1 0 0,0 0 0,2-3 0,1 1 0,-2 0 0,1-1 0,0 0 0,0 0 0,-1 0 0,0 0 0,1-1 0,-1 1 0,2-5 0,-2 5 0,91-114 0,28-33 0,-5 22-364,4 6 0,6 6 0,229-163 0,-271 225-759,-58 41-4489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15:21:38.019"/>
    </inkml:context>
    <inkml:brush xml:id="br0">
      <inkml:brushProperty name="width" value="0.1" units="cm"/>
      <inkml:brushProperty name="height" value="0.1" units="cm"/>
      <inkml:brushProperty name="color" value="#0EC58D"/>
    </inkml:brush>
  </inkml:definitions>
  <inkml:trace contextRef="#ctx0" brushRef="#br0">1 618 24575,'1'0'0,"0"1"0,0-1 0,0 1 0,-1-1 0,1 1 0,0-1 0,0 1 0,0-1 0,0 1 0,-1 0 0,1 0 0,0-1 0,0 1 0,0 1 0,2 2 0,32 30 0,-15-14 0,0 0 0,17 24 0,64 94 0,-94-128 0,1-1 0,1 0 0,-1 0 0,2-1 0,9 7 0,22 21 0,-36-31 0,18 17 0,-22-21 0,0 0 0,0-1 0,1 1 0,-1 0 0,0 0 0,0-1 0,1 1 0,-1-1 0,0 1 0,1-1 0,-1 0 0,0 1 0,1-1 0,-1 0 0,0 0 0,1 0 0,-1 0 0,1 0 0,0 0 0,2-3 0,1 1 0,-2 0 0,1-1 0,0 0 0,0 0 0,-1 0 0,0 0 0,1-1 0,-1 1 0,2-5 0,-2 5 0,91-114 0,28-33 0,-5 22-364,4 6 0,6 6 0,229-163 0,-271 225-759,-58 41-4489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15:21:42.660"/>
    </inkml:context>
    <inkml:brush xml:id="br0">
      <inkml:brushProperty name="width" value="0.1" units="cm"/>
      <inkml:brushProperty name="height" value="0.1" units="cm"/>
      <inkml:brushProperty name="color" value="#0EC58D"/>
    </inkml:brush>
  </inkml:definitions>
  <inkml:trace contextRef="#ctx0" brushRef="#br0">1 618 24575,'1'0'0,"0"1"0,0-1 0,0 1 0,-1-1 0,1 1 0,0-1 0,0 1 0,0-1 0,0 1 0,-1 0 0,1 0 0,0-1 0,0 1 0,0 1 0,2 2 0,32 30 0,-15-14 0,0 0 0,17 24 0,64 94 0,-94-128 0,1-1 0,1 0 0,-1 0 0,2-1 0,9 7 0,22 21 0,-36-31 0,18 17 0,-22-21 0,0 0 0,0-1 0,1 1 0,-1 0 0,0 0 0,0-1 0,1 1 0,-1-1 0,0 1 0,1-1 0,-1 0 0,0 1 0,1-1 0,-1 0 0,0 0 0,1 0 0,-1 0 0,1 0 0,0 0 0,2-3 0,1 1 0,-2 0 0,1-1 0,0 0 0,0 0 0,-1 0 0,0 0 0,1-1 0,-1 1 0,2-5 0,-2 5 0,91-114 0,28-33 0,-5 22-364,4 6 0,6 6 0,229-163 0,-271 225-759,-58 41-4489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15:21:46.409"/>
    </inkml:context>
    <inkml:brush xml:id="br0">
      <inkml:brushProperty name="width" value="0.1" units="cm"/>
      <inkml:brushProperty name="height" value="0.1" units="cm"/>
      <inkml:brushProperty name="color" value="#0EC58D"/>
    </inkml:brush>
  </inkml:definitions>
  <inkml:trace contextRef="#ctx0" brushRef="#br0">1 618 24575,'1'0'0,"0"1"0,0-1 0,0 1 0,-1-1 0,1 1 0,0-1 0,0 1 0,0-1 0,0 1 0,-1 0 0,1 0 0,0-1 0,0 1 0,0 1 0,2 2 0,32 30 0,-15-14 0,0 0 0,17 24 0,64 94 0,-94-128 0,1-1 0,1 0 0,-1 0 0,2-1 0,9 7 0,22 21 0,-36-31 0,18 17 0,-22-21 0,0 0 0,0-1 0,1 1 0,-1 0 0,0 0 0,0-1 0,1 1 0,-1-1 0,0 1 0,1-1 0,-1 0 0,0 1 0,1-1 0,-1 0 0,0 0 0,1 0 0,-1 0 0,1 0 0,0 0 0,2-3 0,1 1 0,-2 0 0,1-1 0,0 0 0,0 0 0,-1 0 0,0 0 0,1-1 0,-1 1 0,2-5 0,-2 5 0,91-114 0,28-33 0,-5 22-364,4 6 0,6 6 0,229-163 0,-271 225-759,-58 41-4489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15:21:53.290"/>
    </inkml:context>
    <inkml:brush xml:id="br0">
      <inkml:brushProperty name="width" value="0.1" units="cm"/>
      <inkml:brushProperty name="height" value="0.1" units="cm"/>
      <inkml:brushProperty name="color" value="#0EC58D"/>
    </inkml:brush>
  </inkml:definitions>
  <inkml:trace contextRef="#ctx0" brushRef="#br0">1 618 24575,'1'0'0,"0"1"0,0-1 0,0 1 0,-1-1 0,1 1 0,0-1 0,0 1 0,0-1 0,0 1 0,-1 0 0,1 0 0,0-1 0,0 1 0,0 1 0,2 2 0,32 30 0,-15-14 0,0 0 0,17 24 0,64 94 0,-94-128 0,1-1 0,1 0 0,-1 0 0,2-1 0,9 7 0,22 21 0,-36-31 0,18 17 0,-22-21 0,0 0 0,0-1 0,1 1 0,-1 0 0,0 0 0,0-1 0,1 1 0,-1-1 0,0 1 0,1-1 0,-1 0 0,0 1 0,1-1 0,-1 0 0,0 0 0,1 0 0,-1 0 0,1 0 0,0 0 0,2-3 0,1 1 0,-2 0 0,1-1 0,0 0 0,0 0 0,-1 0 0,0 0 0,1-1 0,-1 1 0,2-5 0,-2 5 0,91-114 0,28-33 0,-5 22-364,4 6 0,6 6 0,229-163 0,-271 225-759,-58 41-4489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15:21:55.834"/>
    </inkml:context>
    <inkml:brush xml:id="br0">
      <inkml:brushProperty name="width" value="0.1" units="cm"/>
      <inkml:brushProperty name="height" value="0.1" units="cm"/>
      <inkml:brushProperty name="color" value="#0EC58D"/>
    </inkml:brush>
  </inkml:definitions>
  <inkml:trace contextRef="#ctx0" brushRef="#br0">1 618 24575,'1'0'0,"0"1"0,0-1 0,0 1 0,-1-1 0,1 1 0,0-1 0,0 1 0,0-1 0,0 1 0,-1 0 0,1 0 0,0-1 0,0 1 0,0 1 0,2 2 0,32 30 0,-15-14 0,0 0 0,17 24 0,64 94 0,-94-128 0,1-1 0,1 0 0,-1 0 0,2-1 0,9 7 0,22 21 0,-36-31 0,18 17 0,-22-21 0,0 0 0,0-1 0,1 1 0,-1 0 0,0 0 0,0-1 0,1 1 0,-1-1 0,0 1 0,1-1 0,-1 0 0,0 1 0,1-1 0,-1 0 0,0 0 0,1 0 0,-1 0 0,1 0 0,0 0 0,2-3 0,1 1 0,-2 0 0,1-1 0,0 0 0,0 0 0,-1 0 0,0 0 0,1-1 0,-1 1 0,2-5 0,-2 5 0,91-114 0,28-33 0,-5 22-364,4 6 0,6 6 0,229-163 0,-271 225-759,-58 41-4489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15:22:00.835"/>
    </inkml:context>
    <inkml:brush xml:id="br0">
      <inkml:brushProperty name="width" value="0.1" units="cm"/>
      <inkml:brushProperty name="height" value="0.1" units="cm"/>
      <inkml:brushProperty name="color" value="#0EC58D"/>
    </inkml:brush>
  </inkml:definitions>
  <inkml:trace contextRef="#ctx0" brushRef="#br0">1 618 24575,'1'0'0,"0"1"0,0-1 0,0 1 0,-1-1 0,1 1 0,0-1 0,0 1 0,0-1 0,0 1 0,-1 0 0,1 0 0,0-1 0,0 1 0,0 1 0,2 2 0,32 30 0,-15-14 0,0 0 0,17 24 0,64 94 0,-94-128 0,1-1 0,1 0 0,-1 0 0,2-1 0,9 7 0,22 21 0,-36-31 0,18 17 0,-22-21 0,0 0 0,0-1 0,1 1 0,-1 0 0,0 0 0,0-1 0,1 1 0,-1-1 0,0 1 0,1-1 0,-1 0 0,0 1 0,1-1 0,-1 0 0,0 0 0,1 0 0,-1 0 0,1 0 0,0 0 0,2-3 0,1 1 0,-2 0 0,1-1 0,0 0 0,0 0 0,-1 0 0,0 0 0,1-1 0,-1 1 0,2-5 0,-2 5 0,91-114 0,28-33 0,-5 22-364,4 6 0,6 6 0,229-163 0,-271 225-759,-58 41-4489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15:22:04.589"/>
    </inkml:context>
    <inkml:brush xml:id="br0">
      <inkml:brushProperty name="width" value="0.1" units="cm"/>
      <inkml:brushProperty name="height" value="0.1" units="cm"/>
      <inkml:brushProperty name="color" value="#0EC58D"/>
    </inkml:brush>
  </inkml:definitions>
  <inkml:trace contextRef="#ctx0" brushRef="#br0">1 618 24575,'1'0'0,"0"1"0,0-1 0,0 1 0,-1-1 0,1 1 0,0-1 0,0 1 0,0-1 0,0 1 0,-1 0 0,1 0 0,0-1 0,0 1 0,0 1 0,2 2 0,32 30 0,-15-14 0,0 0 0,17 24 0,64 94 0,-94-128 0,1-1 0,1 0 0,-1 0 0,2-1 0,9 7 0,22 21 0,-36-31 0,18 17 0,-22-21 0,0 0 0,0-1 0,1 1 0,-1 0 0,0 0 0,0-1 0,1 1 0,-1-1 0,0 1 0,1-1 0,-1 0 0,0 1 0,1-1 0,-1 0 0,0 0 0,1 0 0,-1 0 0,1 0 0,0 0 0,2-3 0,1 1 0,-2 0 0,1-1 0,0 0 0,0 0 0,-1 0 0,0 0 0,1-1 0,-1 1 0,2-5 0,-2 5 0,91-114 0,28-33 0,-5 22-364,4 6 0,6 6 0,229-163 0,-271 225-759,-58 41-4489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FEB00-8704-6F11-7B05-A693C677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13078B-38F3-219B-7B32-5C19C7E42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7F988-0A4A-D9A9-5127-4A275427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85D5E6-A60A-21DF-9C0C-9240EDF2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5154F-ECED-6222-4213-AFA6ED4A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62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3E549-4AB4-6F0C-0228-B66BD767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73389C-6CDE-F627-E8FF-4F0995EE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4CCE9-89DE-1AC4-0EE7-169D6321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EDC4D-1A8F-6F33-DE46-13DD76EC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F2F3B-8DE7-9DCA-EFB4-934C043C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10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B7A994-5E20-C326-760F-619ECD05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9957D1-9DA6-25D0-1E81-EA78A81E4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10EB11-CCE6-2681-D7A9-170A693B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B943AE-A02D-D524-5C09-1AB1B6DE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65BD2-E6CC-A069-0A30-EA6B2729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51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1D9FE-D73A-DF70-6FC6-24C7704B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09936-07E0-B412-95DB-0A3DEA64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35199-244B-DC8B-0F62-4964EA33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52CB-9D44-8220-1E41-21B3C59C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51B5E-F1D5-6588-26A1-4488EF09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471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D5D04-41C1-E9CA-995A-7FFF6068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68ACC6-EFD3-A429-8CD4-FD10E03C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D2B94C-63F1-DB21-3FFF-A38E920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79005-05C0-E982-7FA3-1645CAD8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06DE2-5A1E-FD38-D816-ABF34979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74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A3063-22A3-0AB6-2AFF-FC08D221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3390E-AD2A-F641-7313-868521603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97394-D041-3E44-E752-8514CDEFF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085F4B-3BA9-8745-83FF-E45429B3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98C764-2324-995B-B544-25EDED21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11FA72-D64B-9737-31B1-4D56206A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57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E8F1D-969B-5F7D-32D2-CA2D35E6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F49275-ED21-EDBA-E851-E694D834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48FC12-C670-5179-9BB9-30DFF5E49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4D25D-45CD-CB2D-237F-54E43E21F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94958A-BBE5-415E-0734-E0773AAD7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8718A4-63DC-5572-2F48-A892EBC2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D63DB-E650-BD83-8BA6-D1C14FB0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480CB7-61C3-9F2C-492F-AF033A9E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DCB66-AFA9-24EE-AE14-E9AB752C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57150A-D6C7-0D39-60E5-78394858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517AE-620C-1817-3BA8-BBD76F63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13CB71-175F-46EB-7D5A-28F8B663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000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FAC81B-B8A1-4680-D1AF-7FB5ABE3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1FA631-70C3-AA15-A2FF-7904CF7C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B1EEF6-0DA4-E725-2C5A-62EE5AA3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17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397A4-497D-952A-2D15-75793F33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CC294-B32D-16C5-694C-23D8E838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3CC417-3A04-77D0-39B2-95BCB5E9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FC9653-737E-152A-2B78-F93FBD4B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C6881-4606-1152-204D-B709D45A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A910E-7E36-B2A2-8EDC-D2BABE33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5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B48B5-FE7F-CF18-838A-998A820D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B56272-356C-1F46-803D-E70E1299B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6B24C2-60F0-97B5-DFE1-4B01DD85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296409-AFF5-0016-60E4-AF72AEEE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1007D3-37D5-9E7D-AA71-0781052F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FE4299-E90B-7208-53EB-468B99A8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2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1C3923-A656-6023-7F75-95E35CE1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5E33B-53EE-5106-12BB-365459AC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90D46-782B-96FC-FDAA-6EB6AB2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EC41-15AB-4095-948B-9F3F9E449B0A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B5C7F6-093E-2739-E146-CC5B247F2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868D0-1180-BC84-82E1-1803CAE49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E2C1-ED6A-488F-BDC2-88AFD0BC29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75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9B03B-D294-4971-5805-8494A882D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Mediothek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632DBF-23F7-246D-B47D-4B1FEDB3E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de-CH" sz="3000" dirty="0">
                <a:solidFill>
                  <a:schemeClr val="bg2"/>
                </a:solidFill>
                <a:latin typeface="Degular" panose="04040406060303040305" pitchFamily="82" charset="0"/>
              </a:rPr>
              <a:t>Technisches "</a:t>
            </a:r>
            <a:r>
              <a:rPr lang="de-CH" sz="3000" dirty="0" err="1">
                <a:solidFill>
                  <a:schemeClr val="bg2"/>
                </a:solidFill>
                <a:latin typeface="Degular" panose="04040406060303040305" pitchFamily="82" charset="0"/>
              </a:rPr>
              <a:t>Prove</a:t>
            </a:r>
            <a:r>
              <a:rPr lang="de-CH" sz="3000" dirty="0">
                <a:solidFill>
                  <a:schemeClr val="bg2"/>
                </a:solidFill>
                <a:latin typeface="Degular" panose="04040406060303040305" pitchFamily="82" charset="0"/>
              </a:rPr>
              <a:t> </a:t>
            </a:r>
            <a:r>
              <a:rPr lang="de-CH" sz="3000" dirty="0" err="1">
                <a:solidFill>
                  <a:schemeClr val="bg2"/>
                </a:solidFill>
                <a:latin typeface="Degular" panose="04040406060303040305" pitchFamily="82" charset="0"/>
              </a:rPr>
              <a:t>of</a:t>
            </a:r>
            <a:r>
              <a:rPr lang="de-CH" sz="3000" dirty="0">
                <a:solidFill>
                  <a:schemeClr val="bg2"/>
                </a:solidFill>
                <a:latin typeface="Degular" panose="04040406060303040305" pitchFamily="82" charset="0"/>
              </a:rPr>
              <a:t> Concept"</a:t>
            </a:r>
          </a:p>
          <a:p>
            <a:br>
              <a:rPr lang="de-CH" sz="1500" dirty="0">
                <a:solidFill>
                  <a:schemeClr val="bg2"/>
                </a:solidFill>
                <a:latin typeface="Degular" panose="04040406060303040305" pitchFamily="82" charset="0"/>
              </a:rPr>
            </a:br>
            <a:br>
              <a:rPr lang="de-CH" sz="1500" dirty="0">
                <a:solidFill>
                  <a:schemeClr val="bg2"/>
                </a:solidFill>
                <a:latin typeface="Degular" panose="04040406060303040305" pitchFamily="82" charset="0"/>
              </a:rPr>
            </a:br>
            <a:br>
              <a:rPr lang="de-CH" sz="1500" dirty="0">
                <a:solidFill>
                  <a:schemeClr val="bg2"/>
                </a:solidFill>
                <a:latin typeface="Degular" panose="04040406060303040305" pitchFamily="82" charset="0"/>
              </a:rPr>
            </a:br>
            <a:br>
              <a:rPr lang="de-CH" sz="1500" dirty="0">
                <a:solidFill>
                  <a:schemeClr val="bg2"/>
                </a:solidFill>
                <a:latin typeface="Degular" panose="04040406060303040305" pitchFamily="82" charset="0"/>
              </a:rPr>
            </a:br>
            <a:br>
              <a:rPr lang="de-CH" sz="1500" dirty="0">
                <a:solidFill>
                  <a:schemeClr val="bg2"/>
                </a:solidFill>
                <a:latin typeface="Degular" panose="04040406060303040305" pitchFamily="82" charset="0"/>
              </a:rPr>
            </a:br>
            <a:r>
              <a:rPr lang="de-CH" sz="1500" dirty="0">
                <a:solidFill>
                  <a:schemeClr val="bg2"/>
                </a:solidFill>
                <a:latin typeface="Degular" panose="04040406060303040305" pitchFamily="82" charset="0"/>
              </a:rPr>
              <a:t>Josia Baumann &amp; Samuel Wernli</a:t>
            </a:r>
          </a:p>
          <a:p>
            <a:r>
              <a:rPr lang="de-CH" sz="1500" dirty="0">
                <a:solidFill>
                  <a:schemeClr val="bg2"/>
                </a:solidFill>
                <a:latin typeface="Degular" panose="04040406060303040305" pitchFamily="82" charset="0"/>
              </a:rPr>
              <a:t>Modul 290 – LB03</a:t>
            </a:r>
          </a:p>
        </p:txBody>
      </p:sp>
    </p:spTree>
    <p:extLst>
      <p:ext uri="{BB962C8B-B14F-4D97-AF65-F5344CB8AC3E}">
        <p14:creationId xmlns:p14="http://schemas.microsoft.com/office/powerpoint/2010/main" val="135478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fiken, Grafikdesign, Farbigkeit, Screenshot enthält.&#10;&#10;Automatisch generierte Beschreibung">
            <a:extLst>
              <a:ext uri="{FF2B5EF4-FFF2-40B4-BE49-F238E27FC236}">
                <a16:creationId xmlns:a16="http://schemas.microsoft.com/office/drawing/2014/main" id="{2B2A59CA-9C44-6EED-E5EB-1E6C82F99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4343" y="3348217"/>
            <a:ext cx="6271867" cy="35314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AB8B98-255F-FA08-A7FA-D238A2A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2"/>
                </a:solidFill>
                <a:latin typeface="Degular" panose="04040406060303040305" pitchFamily="82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5BBD1-65AF-40FD-0670-DBD12C1B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Einleitung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CRUD-Operationen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GET-Request (Server)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GET-Request (ID)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DELETE-Request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Zusammenfassung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Fragenrunde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Agenda-Check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Verabschiedung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5324EC-C779-575D-5697-AA3BA2D635F7}"/>
              </a:ext>
            </a:extLst>
          </p:cNvPr>
          <p:cNvSpPr txBox="1"/>
          <p:nvPr/>
        </p:nvSpPr>
        <p:spPr>
          <a:xfrm>
            <a:off x="11721053" y="6351168"/>
            <a:ext cx="3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150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fiken, Grafikdesign, Farbigkeit, Screenshot enthält.&#10;&#10;Automatisch generierte Beschreibung">
            <a:extLst>
              <a:ext uri="{FF2B5EF4-FFF2-40B4-BE49-F238E27FC236}">
                <a16:creationId xmlns:a16="http://schemas.microsoft.com/office/drawing/2014/main" id="{67DC697D-1808-8C41-9A5B-30E34EC7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4343" y="3348217"/>
            <a:ext cx="6271867" cy="35314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0D6C40-404D-072C-31B7-189A3986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2"/>
                </a:solidFill>
                <a:latin typeface="Degular" panose="04040406060303040305" pitchFamily="82" charset="0"/>
              </a:rPr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1E197-353A-2F48-C96C-8D9E29F8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Daten Archivierung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Ersatz-Notebook bei Defekt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GitHub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Push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Link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4E83AB-CD25-4616-F92E-D49D0C8AD971}"/>
              </a:ext>
            </a:extLst>
          </p:cNvPr>
          <p:cNvSpPr txBox="1"/>
          <p:nvPr/>
        </p:nvSpPr>
        <p:spPr>
          <a:xfrm>
            <a:off x="11721053" y="6351168"/>
            <a:ext cx="3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0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fiken, Grafikdesign, Farbigkeit, Screenshot enthält.&#10;&#10;Automatisch generierte Beschreibung">
            <a:extLst>
              <a:ext uri="{FF2B5EF4-FFF2-40B4-BE49-F238E27FC236}">
                <a16:creationId xmlns:a16="http://schemas.microsoft.com/office/drawing/2014/main" id="{3F9A14F6-DB18-F1F5-06A7-826DC370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4343" y="3348217"/>
            <a:ext cx="6271867" cy="35314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0E5AB4-958C-A5A1-1C04-ACF6DCDD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2"/>
                </a:solidFill>
                <a:latin typeface="Degular" panose="04040406060303040305" pitchFamily="82" charset="0"/>
              </a:rPr>
              <a:t>CRUD-Operationen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A9370-BC00-52A2-E3EF-14F36E50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GET-Request (Server)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= JSON-Rohdaten </a:t>
            </a:r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  <a:sym typeface="Wingdings" panose="05000000000000000000" pitchFamily="2" charset="2"/>
              </a:rPr>
              <a:t> Postman</a:t>
            </a:r>
            <a:endParaRPr lang="de-CH" dirty="0">
              <a:solidFill>
                <a:schemeClr val="bg2"/>
              </a:solidFill>
              <a:latin typeface="Degular" panose="04040406060303040305" pitchFamily="82" charset="0"/>
            </a:endParaRP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GET-Request (ID)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= JSON-Rohdatensatz </a:t>
            </a:r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  <a:sym typeface="Wingdings" panose="05000000000000000000" pitchFamily="2" charset="2"/>
              </a:rPr>
              <a:t> Postman</a:t>
            </a:r>
            <a:endParaRPr lang="de-CH" dirty="0">
              <a:solidFill>
                <a:schemeClr val="bg2"/>
              </a:solidFill>
              <a:latin typeface="Degular" panose="04040406060303040305" pitchFamily="82" charset="0"/>
            </a:endParaRP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DELETE-Request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Postman </a:t>
            </a:r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  <a:sym typeface="Wingdings" panose="05000000000000000000" pitchFamily="2" charset="2"/>
              </a:rPr>
              <a:t> GET-Request</a:t>
            </a:r>
            <a:endParaRPr lang="de-CH" dirty="0">
              <a:solidFill>
                <a:schemeClr val="bg2"/>
              </a:solidFill>
              <a:latin typeface="Degular" panose="04040406060303040305" pitchFamily="8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AB1CCD-3A03-CA90-1E62-9B2D7D83744B}"/>
              </a:ext>
            </a:extLst>
          </p:cNvPr>
          <p:cNvSpPr txBox="1"/>
          <p:nvPr/>
        </p:nvSpPr>
        <p:spPr>
          <a:xfrm>
            <a:off x="11721053" y="6351168"/>
            <a:ext cx="3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402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fiken, Grafikdesign, Farbigkeit, Screenshot enthält.&#10;&#10;Automatisch generierte Beschreibung">
            <a:extLst>
              <a:ext uri="{FF2B5EF4-FFF2-40B4-BE49-F238E27FC236}">
                <a16:creationId xmlns:a16="http://schemas.microsoft.com/office/drawing/2014/main" id="{E8E4A756-2137-81D1-4C9E-E348F9E1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4343" y="3348217"/>
            <a:ext cx="6271867" cy="35314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DC1D68-ED06-BA8A-6C47-5EE0AF61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2"/>
                </a:solidFill>
                <a:latin typeface="Degular" panose="04040406060303040305" pitchFamily="82" charset="0"/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EB3FC-B97F-07DD-EA02-B42D64C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Mediothek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CRUD-Operationen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979B1C-BFD8-9006-2C82-355C182521FE}"/>
              </a:ext>
            </a:extLst>
          </p:cNvPr>
          <p:cNvSpPr txBox="1"/>
          <p:nvPr/>
        </p:nvSpPr>
        <p:spPr>
          <a:xfrm>
            <a:off x="11721053" y="6351168"/>
            <a:ext cx="3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405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fiken, Grafikdesign, Farbigkeit, Screenshot enthält.&#10;&#10;Automatisch generierte Beschreibung">
            <a:extLst>
              <a:ext uri="{FF2B5EF4-FFF2-40B4-BE49-F238E27FC236}">
                <a16:creationId xmlns:a16="http://schemas.microsoft.com/office/drawing/2014/main" id="{C8833CFA-F205-19BA-7F95-B38F0114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4343" y="3348217"/>
            <a:ext cx="6271867" cy="35314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E599BA-446A-BED5-AA7C-9A1C2BC3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2"/>
                </a:solidFill>
                <a:latin typeface="Degular" panose="04040406060303040305" pitchFamily="82" charset="0"/>
              </a:rPr>
              <a:t>Fragenrunde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7244B-EB5A-4EE9-B6CB-6B598FDF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Haben Sie noch Fragen?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190E50-882A-FCCB-2281-4505E9E5AA3F}"/>
              </a:ext>
            </a:extLst>
          </p:cNvPr>
          <p:cNvSpPr txBox="1"/>
          <p:nvPr/>
        </p:nvSpPr>
        <p:spPr>
          <a:xfrm>
            <a:off x="11721053" y="6351168"/>
            <a:ext cx="3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57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Grafiken, Grafikdesign, Farbigkeit, Screenshot enthält.&#10;&#10;Automatisch generierte Beschreibung">
            <a:extLst>
              <a:ext uri="{FF2B5EF4-FFF2-40B4-BE49-F238E27FC236}">
                <a16:creationId xmlns:a16="http://schemas.microsoft.com/office/drawing/2014/main" id="{7360CA3A-E1AC-F2D3-53A6-794E69E59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4343" y="3348217"/>
            <a:ext cx="6271867" cy="35314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50789D-1DE1-A84A-7202-E52655A7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2"/>
                </a:solidFill>
                <a:latin typeface="Degular" panose="04040406060303040305" pitchFamily="82" charset="0"/>
              </a:rPr>
              <a:t>Agenda-Check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C0549-CD3F-517A-7931-B625C717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Einleitung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CRUD-Operationen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GET-Request (Server)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GET-Request (ID)</a:t>
            </a:r>
          </a:p>
          <a:p>
            <a:pPr lvl="1"/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DELETE-Request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Zusammenfassung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Fragenrunde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Agenda-Check</a:t>
            </a:r>
          </a:p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Verabschiedung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C44506-9521-730E-66C3-C8072E6527B9}"/>
              </a:ext>
            </a:extLst>
          </p:cNvPr>
          <p:cNvSpPr txBox="1"/>
          <p:nvPr/>
        </p:nvSpPr>
        <p:spPr>
          <a:xfrm>
            <a:off x="11721053" y="6351168"/>
            <a:ext cx="3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4B4BAF5A-4E30-331D-0DCA-EA7ACA504109}"/>
                  </a:ext>
                </a:extLst>
              </p14:cNvPr>
              <p14:cNvContentPartPr/>
              <p14:nvPr/>
            </p14:nvContentPartPr>
            <p14:xfrm>
              <a:off x="2784124" y="1825625"/>
              <a:ext cx="533100" cy="36704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4B4BAF5A-4E30-331D-0DCA-EA7ACA5041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6486" y="1807633"/>
                <a:ext cx="568736" cy="40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C38F68E4-DECD-3AAA-CE42-9BEB455847F6}"/>
                  </a:ext>
                </a:extLst>
              </p14:cNvPr>
              <p14:cNvContentPartPr/>
              <p14:nvPr/>
            </p14:nvContentPartPr>
            <p14:xfrm>
              <a:off x="4455941" y="2699919"/>
              <a:ext cx="533100" cy="3670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C38F68E4-DECD-3AAA-CE42-9BEB455847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8303" y="2681927"/>
                <a:ext cx="568736" cy="40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A33095A-9EE2-5909-D684-DB0DA301D1C3}"/>
                  </a:ext>
                </a:extLst>
              </p14:cNvPr>
              <p14:cNvContentPartPr/>
              <p14:nvPr/>
            </p14:nvContentPartPr>
            <p14:xfrm>
              <a:off x="3922841" y="3177107"/>
              <a:ext cx="533100" cy="36704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A33095A-9EE2-5909-D684-DB0DA301D1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5203" y="3159115"/>
                <a:ext cx="568736" cy="40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831C81A0-0224-B865-86A9-021E159AC8C7}"/>
                  </a:ext>
                </a:extLst>
              </p14:cNvPr>
              <p14:cNvContentPartPr/>
              <p14:nvPr/>
            </p14:nvContentPartPr>
            <p14:xfrm>
              <a:off x="3874714" y="3544147"/>
              <a:ext cx="533100" cy="36704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831C81A0-0224-B865-86A9-021E159AC8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7076" y="3526155"/>
                <a:ext cx="568736" cy="40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215E35FD-657F-FF23-DF1C-A7310913E31F}"/>
                  </a:ext>
                </a:extLst>
              </p14:cNvPr>
              <p14:cNvContentPartPr/>
              <p14:nvPr/>
            </p14:nvContentPartPr>
            <p14:xfrm>
              <a:off x="4189391" y="3996189"/>
              <a:ext cx="533100" cy="36704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215E35FD-657F-FF23-DF1C-A7310913E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1753" y="3978197"/>
                <a:ext cx="568736" cy="40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6C3B19A0-FE49-1861-4814-87518C335059}"/>
                  </a:ext>
                </a:extLst>
              </p14:cNvPr>
              <p14:cNvContentPartPr/>
              <p14:nvPr/>
            </p14:nvContentPartPr>
            <p14:xfrm>
              <a:off x="3159258" y="4481816"/>
              <a:ext cx="533100" cy="36704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6C3B19A0-FE49-1861-4814-87518C3350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1620" y="4463824"/>
                <a:ext cx="568736" cy="40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F4F94C40-8A47-8EC4-E1BB-DB83B0C36552}"/>
                  </a:ext>
                </a:extLst>
              </p14:cNvPr>
              <p14:cNvContentPartPr/>
              <p14:nvPr/>
            </p14:nvContentPartPr>
            <p14:xfrm>
              <a:off x="3446816" y="4984823"/>
              <a:ext cx="533100" cy="36704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F4F94C40-8A47-8EC4-E1BB-DB83B0C36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9178" y="4966831"/>
                <a:ext cx="568736" cy="402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32D59AD-7F9B-82BD-80FA-C3C1530F4F2A}"/>
                  </a:ext>
                </a:extLst>
              </p14:cNvPr>
              <p14:cNvContentPartPr/>
              <p14:nvPr/>
            </p14:nvContentPartPr>
            <p14:xfrm>
              <a:off x="3713366" y="5501669"/>
              <a:ext cx="533100" cy="36704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32D59AD-7F9B-82BD-80FA-C3C1530F4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728" y="5483677"/>
                <a:ext cx="568736" cy="4026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8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fiken, Grafikdesign, Farbigkeit, Screenshot enthält.&#10;&#10;Automatisch generierte Beschreibung">
            <a:extLst>
              <a:ext uri="{FF2B5EF4-FFF2-40B4-BE49-F238E27FC236}">
                <a16:creationId xmlns:a16="http://schemas.microsoft.com/office/drawing/2014/main" id="{192BC859-9C50-1995-081C-CB7A2A43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4343" y="3348217"/>
            <a:ext cx="6271867" cy="35314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CADDB5-A3E7-DB0C-C47E-2DD265EA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2"/>
                </a:solidFill>
                <a:latin typeface="Degular" panose="04040406060303040305" pitchFamily="82" charset="0"/>
              </a:rPr>
              <a:t>Verabschiedung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863D4-0EB3-D288-96A9-966B84AB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Vielen Dank für Ihre Aufmerksamkeit!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7EB8FE-4A50-1F9B-B716-F9F28B6BE953}"/>
              </a:ext>
            </a:extLst>
          </p:cNvPr>
          <p:cNvSpPr txBox="1"/>
          <p:nvPr/>
        </p:nvSpPr>
        <p:spPr>
          <a:xfrm>
            <a:off x="11721053" y="6351168"/>
            <a:ext cx="33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  <a:latin typeface="Degular" panose="04040406060303040305" pitchFamily="8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711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Degular</vt:lpstr>
      <vt:lpstr>Office</vt:lpstr>
      <vt:lpstr>Mediothek</vt:lpstr>
      <vt:lpstr>Agenda</vt:lpstr>
      <vt:lpstr>Einleitung</vt:lpstr>
      <vt:lpstr>CRUD-Operationen</vt:lpstr>
      <vt:lpstr>Zusammenfassung</vt:lpstr>
      <vt:lpstr>Fragenrunde</vt:lpstr>
      <vt:lpstr>Agenda-Check</vt:lpstr>
      <vt:lpstr>Verabschiedung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Mediothek</dc:title>
  <dc:creator>Baumann, Josia</dc:creator>
  <cp:lastModifiedBy>Baumann, Josia</cp:lastModifiedBy>
  <cp:revision>18</cp:revision>
  <dcterms:created xsi:type="dcterms:W3CDTF">2024-01-30T14:41:19Z</dcterms:created>
  <dcterms:modified xsi:type="dcterms:W3CDTF">2024-01-30T15:35:46Z</dcterms:modified>
</cp:coreProperties>
</file>