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BE7F-F470-45A1-B150-15BEDB145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F41A9-5DDB-4665-B437-3A4C3A379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21BA-A34E-4A75-8C03-6964C2BF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1262-5CA3-41C5-83E4-E7A9368D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E306-44BC-4D1F-B23B-17D96500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7D2E-428C-404C-B9B2-83063991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ACAB-34B9-41CE-ABF4-AF8DCE5A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56F8-C46F-4C9E-83D6-E1C2311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2F2F-B0A1-4CF6-A540-14065933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328F-51A1-4707-A0AE-19036328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6BCD2-A17D-416E-9484-0BA93AA0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486BD-F865-4D91-A2B3-B8C4B337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7AEE-4B35-47F3-BB08-C7799315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C4CB-00A0-4E9E-8F3A-A02A69B4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7099-FFC2-41A0-8B1B-71E4C1D8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321A-D272-4BE2-A83E-1E1628BF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5271-BB77-43AB-A06E-CDD63A37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A531-0D7F-41F0-B786-81579AED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38CE-8646-4209-9969-F70C731E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F9F8-8699-46C1-A2B1-4895D26C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4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4387-C032-4BF5-BC1D-AC947C91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17F9-DAFB-43DB-B364-A16D3839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866D-9AAD-41C0-963E-263B6D93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174A-D84E-4E47-AF2C-ADA5FEA5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39AA-F38B-40BE-9ECC-56894B05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876-A0D3-40FE-B93D-DCDD98FF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C88B-ABA5-404F-805F-77602BF45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39927-CB07-4659-AF13-2DC91E1C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288E9-EB13-47C0-B6DF-4991B863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2204-8816-442A-AE1F-223EA15A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CBDB0-81A2-4BAA-BA19-CE9CC2D2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2C9A-D4EA-4BE1-A397-F7BD592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068B3-74A9-4D74-A1C6-6B676FC2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65A19-BF8B-40A1-8C6F-3B50A7B5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1AAAA-257E-426B-B728-09804C830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4FE3C-2B0E-464A-93D7-D9E420E51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53E97-6C6C-49AE-B997-EAFBE199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EEB03-CC92-4B8B-81A1-AD43ABC9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70487-99D0-4C04-8150-F66AD8DE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6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0C6A-B9F4-41ED-8661-27A03D88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A3015-E428-4085-97D2-358AB7B7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4A744-EF18-4B1F-9FB7-0D986983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5281-CE84-4B2B-8FB7-93D74396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2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2A71E-1538-4499-8C3D-E3A6DB51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C8645-0151-4B00-94D5-B912577D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E1EDA-46F8-48F0-A153-FAEC29C3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5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7B9B-E9A8-42D1-9D36-F1A16215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CFFC-4232-4579-A636-FCB4F5EC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7054-48CC-45AB-929A-8B193524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9CE0E-9ECF-4BED-8F93-C27319BC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27E2F-E295-441B-9A85-341681B4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56EF-D86D-40CC-964B-49EB77BE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8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063F-14C3-4F2F-9140-A6B407DF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FF0EB-7183-41A3-9BC8-651427D9E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B88C-A07F-4040-929E-F970E2A5F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ACFC3-C454-4E57-AB05-E0C52A2B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E0E1-CCE1-4257-B7F8-5DFA5F38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A110-7BC8-4B96-A50B-6AF9D8AA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889AC-3B4C-441D-BD59-434DD0E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B01F-BD70-4894-99BD-1D6F7C60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6ADB-5D34-4DF0-AC8F-B3AC36F01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0B54C-A88F-4A3C-8294-90A7717A9D1A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9E60-3C86-4833-AF58-DF3E78685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4FA2-7620-40DD-87FB-FDD4DB491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D5D1-2D21-4C81-A3B9-856625AD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D91C-7492-45D7-A068-90B2669A8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6531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E00-0F5D-4C91-9BF9-00040A4D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coding?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A8611-95CD-484C-8E85-35CDD1F42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38222" r="64334" b="42815"/>
          <a:stretch/>
        </p:blipFill>
        <p:spPr>
          <a:xfrm>
            <a:off x="3177723" y="2592057"/>
            <a:ext cx="5836553" cy="26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9CF6-8D46-41C2-87CB-24AFD632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How I define programming/coding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D641-BE69-4CCE-A480-AA8810A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7352"/>
            <a:ext cx="10515600" cy="137948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Breaking down problems in basic sequential steps and typing it up giving the computer certain commands</a:t>
            </a:r>
          </a:p>
        </p:txBody>
      </p:sp>
    </p:spTree>
    <p:extLst>
      <p:ext uri="{BB962C8B-B14F-4D97-AF65-F5344CB8AC3E}">
        <p14:creationId xmlns:p14="http://schemas.microsoft.com/office/powerpoint/2010/main" val="294519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5BB7-D691-4573-85B4-005783F4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361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Why learn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E159-DE43-4703-B180-249CEDA7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68"/>
            <a:ext cx="10515600" cy="4351338"/>
          </a:xfrm>
        </p:spPr>
        <p:txBody>
          <a:bodyPr/>
          <a:lstStyle/>
          <a:p>
            <a:r>
              <a:rPr lang="en-GB" dirty="0"/>
              <a:t>It’s used in practically all fields (Physics, Biology, Economics etc)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“I think everybody in this country should learn how to program a computer because it teaches you how to think.” – Steve Jobs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Build stuff you care about. E.g. VR games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$$$  ----------&gt;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8F011-2E1B-47D8-B883-5D0D73BB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1" t="16586" r="35665" b="19965"/>
          <a:stretch/>
        </p:blipFill>
        <p:spPr>
          <a:xfrm>
            <a:off x="3373120" y="4267200"/>
            <a:ext cx="3196860" cy="2034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DBB9B-391E-4FAA-99FB-E366D80D1D91}"/>
              </a:ext>
            </a:extLst>
          </p:cNvPr>
          <p:cNvSpPr txBox="1"/>
          <p:nvPr/>
        </p:nvSpPr>
        <p:spPr>
          <a:xfrm>
            <a:off x="3769360" y="6436636"/>
            <a:ext cx="328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BSc CS @ UCL via </a:t>
            </a:r>
            <a:r>
              <a:rPr lang="en-GB" sz="1200" dirty="0" err="1"/>
              <a:t>Unistats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7164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D8B7-89A1-4DBF-8DDD-77FB1AD4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8" y="2533290"/>
            <a:ext cx="10515600" cy="1325563"/>
          </a:xfrm>
        </p:spPr>
        <p:txBody>
          <a:bodyPr/>
          <a:lstStyle/>
          <a:p>
            <a:r>
              <a:rPr lang="en-GB" dirty="0"/>
              <a:t>Activity: Write down the steps to make a house from scratch (in English/Pseudocode)</a:t>
            </a:r>
          </a:p>
        </p:txBody>
      </p:sp>
    </p:spTree>
    <p:extLst>
      <p:ext uri="{BB962C8B-B14F-4D97-AF65-F5344CB8AC3E}">
        <p14:creationId xmlns:p14="http://schemas.microsoft.com/office/powerpoint/2010/main" val="410838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9E5E-A118-48C8-833C-08E9C157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“Standard”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6643-918A-4FA9-B9B7-42019284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467810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Find a building plot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Arrange finance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Set a realistic budget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Find a designer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Get in touch with the planners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Get it approved by the council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Choose a building route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Get the essentials sorted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Prepare your plot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Get building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4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Coding</vt:lpstr>
      <vt:lpstr>What is coding?</vt:lpstr>
      <vt:lpstr>How I define programming/coding</vt:lpstr>
      <vt:lpstr>Why learn to code?</vt:lpstr>
      <vt:lpstr>Activity: Write down the steps to make a house from scratch (in English/Pseudocode)</vt:lpstr>
      <vt:lpstr>“Standard”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Dabeer Mirza</dc:creator>
  <cp:lastModifiedBy>Dabeer Mirza</cp:lastModifiedBy>
  <cp:revision>10</cp:revision>
  <dcterms:created xsi:type="dcterms:W3CDTF">2017-06-18T19:03:17Z</dcterms:created>
  <dcterms:modified xsi:type="dcterms:W3CDTF">2017-06-18T20:14:57Z</dcterms:modified>
</cp:coreProperties>
</file>