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7614-52E6-492C-9382-E89768796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B4483-9D64-4821-BE16-1F8D378B3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A35C-8C7A-4A6C-9D7D-59FFE9C3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9597-68BD-402A-A2C6-FEBD8D34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BCC4-515B-4760-8FA2-4B03BA69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12B0-8E02-4D59-A0A3-1E423B33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D7F89-7998-451E-8D49-EE033E44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EAFC9-4D5B-4962-8036-9270DBB1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00CD-1723-4651-891D-007D7530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B7E3-D472-4966-87F8-5041A03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F5FF3-FC19-4B37-88B1-BC290CA51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112F-0286-42F3-B443-D91C85118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DD9A-D210-4CAC-A39A-F6E021E9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20DA-5BDA-4A14-BB75-66D5FFE8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AAEB7-2424-4A4B-9F3B-B3C2AD08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1C27-DBDD-47CD-9538-F3450E4C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D548-3958-4D67-AE2A-B04DAE72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8F35-47F8-49B2-99C5-D5C861F7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B44E-EF43-4B4B-B924-8AFA51E2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CC1D-4C0C-490C-A327-E073E00D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8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FEB2-5474-4AAA-A646-68939E5B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D51B3-280D-481E-9390-09846A94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032F-B868-4BCB-9DF1-FB6C99BD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6F86-DF1D-41FB-B7B5-C01BA6BC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C0B0-389B-40DF-A034-60C0071E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82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9D6F-A148-4372-9EF6-F91CA0EC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E36-7F2B-4C78-BEB8-4D3421B99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BFEE0-5931-4B18-8775-058E48837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C14A-A897-41A5-A7E0-354F337D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73626-B024-440B-A36D-A605E599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13FEA-6E42-44FD-964B-038946C6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1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F8B-46EB-4E65-861A-9A81CE72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23C1-7405-4E93-B1F1-4C1486C88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F3D71-A09B-4B60-8C81-08DD35E9D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0BEC2-8924-4FBD-8815-8DB858ABA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8F1F-4F52-445A-A345-021A765BB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D016B-AF5F-4F7C-AA61-35C82EB9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BEC06-8AC6-4157-B4C7-129A4E11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D6F40-2EB7-4139-9C6B-CB0847F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4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20F5-CE2D-46FD-93C6-75B8CDD2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4524C-BCDF-4137-AA3B-1DEBDEF9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33C76-983E-4B86-AE70-22B840DE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40654-B307-4444-8943-D7417198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7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C7EE6-4371-41C3-ACA3-61739015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08645-932D-41CE-8F7A-B114C6B1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83F3-BF44-48EF-ACD6-34C834EB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97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1297-606E-4DE1-AA94-1B111A17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FDF3-3899-4297-8A5D-252AE375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FE18A-2D81-4874-A9B8-DA3842DB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34ABC-1641-4BD3-A32B-8E81C2B4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C3048-642F-4E32-93D5-38DF232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9CF6B-BEA7-4BCF-8D28-7403FE6A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71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E558-B860-4034-B8B4-C6AFC641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0EBA9-39A9-4DB0-8FFF-4CF7E4A87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57CA3-F7DF-4237-9F45-BCD8BB39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6F002-57DD-46D7-B106-393F925F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6CA8B-F15F-4263-B07D-5803001F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FB10B-90F5-49A5-B7F1-ECE61CB4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73A12-0548-4837-805A-89749DE6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2473-9902-40A0-9029-AF9F302E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B3FD-1A27-4258-A5F7-30DCFFE1C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1476F-1924-42DD-922C-A71307DBD5F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8CB9-E320-4BDB-8E42-931FF057B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7692-8E83-4697-A794-38E9CC15E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90876-0277-4414-99FA-7EDD33048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3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06064-013C-47CD-8577-8566F9E39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3D81A-2C92-434C-8D62-469CAAF6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make Brick Breaker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B113A-9009-4760-AD8B-CB99F4B27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8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5394-7115-4987-AD0C-DD61DAA5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State 1: The game has yet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B621-9936-4A37-9467-265DC820B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this point, the paddle and ball can move around (with the paddle being on the ball)</a:t>
            </a:r>
          </a:p>
          <a:p>
            <a:r>
              <a:rPr lang="en-GB" dirty="0"/>
              <a:t>Press a button to trigger the game (i.e. get the ball in motion)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28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9B3C-8C72-45FF-BEAF-0D32976B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State 2: The game is 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B0A9-3C62-46E1-9695-AC5FEC2D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is the most complex state!</a:t>
            </a:r>
          </a:p>
          <a:p>
            <a:r>
              <a:rPr lang="en-GB" dirty="0"/>
              <a:t>You need to constantly update the paddle and ball positions (as they’re dynamic!)</a:t>
            </a:r>
          </a:p>
          <a:p>
            <a:r>
              <a:rPr lang="en-GB" dirty="0"/>
              <a:t>The score and lives are subject to changing</a:t>
            </a:r>
          </a:p>
          <a:p>
            <a:r>
              <a:rPr lang="en-GB" dirty="0"/>
              <a:t>You need to draw the bricks, paddle, ball and score &amp; lives stats every frame.</a:t>
            </a:r>
          </a:p>
          <a:p>
            <a:r>
              <a:rPr lang="en-GB" dirty="0"/>
              <a:t>Need to take into account input for the paddle (i.e. it moves left and right).</a:t>
            </a:r>
          </a:p>
          <a:p>
            <a:r>
              <a:rPr lang="en-GB" dirty="0"/>
              <a:t>The bricks will stop showing up/existing when the ball collides with it</a:t>
            </a:r>
          </a:p>
          <a:p>
            <a:pPr lvl="1"/>
            <a:r>
              <a:rPr lang="en-GB" dirty="0"/>
              <a:t>Take into account other types of collision detections. </a:t>
            </a:r>
          </a:p>
        </p:txBody>
      </p:sp>
    </p:spTree>
    <p:extLst>
      <p:ext uri="{BB962C8B-B14F-4D97-AF65-F5344CB8AC3E}">
        <p14:creationId xmlns:p14="http://schemas.microsoft.com/office/powerpoint/2010/main" val="231622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736E-2CDE-4B04-B581-97937DDB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3"/>
            <a:ext cx="10515600" cy="1325563"/>
          </a:xfrm>
        </p:spPr>
        <p:txBody>
          <a:bodyPr/>
          <a:lstStyle/>
          <a:p>
            <a:r>
              <a:rPr lang="en-GB" b="1" u="sng" dirty="0"/>
              <a:t>State 3: The player has won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E54C-1940-45D4-88DE-6F51C8AE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08"/>
            <a:ext cx="10515600" cy="4351338"/>
          </a:xfrm>
        </p:spPr>
        <p:txBody>
          <a:bodyPr/>
          <a:lstStyle/>
          <a:p>
            <a:r>
              <a:rPr lang="en-GB" dirty="0"/>
              <a:t>All the bricks have been eliminated.</a:t>
            </a:r>
          </a:p>
          <a:p>
            <a:r>
              <a:rPr lang="en-GB" dirty="0"/>
              <a:t>Take the user to a different screen.</a:t>
            </a:r>
          </a:p>
          <a:p>
            <a:r>
              <a:rPr lang="en-GB" dirty="0"/>
              <a:t>On this screen, display a message congratulating the player and displaying their score.</a:t>
            </a:r>
          </a:p>
          <a:p>
            <a:r>
              <a:rPr lang="en-GB" dirty="0"/>
              <a:t>Allow the player to replay the game (keyboard input or a button will do)</a:t>
            </a:r>
          </a:p>
        </p:txBody>
      </p:sp>
    </p:spTree>
    <p:extLst>
      <p:ext uri="{BB962C8B-B14F-4D97-AF65-F5344CB8AC3E}">
        <p14:creationId xmlns:p14="http://schemas.microsoft.com/office/powerpoint/2010/main" val="273486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433D-5C7D-44EC-A1B7-632966A7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State 4: The player has run out of lives..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5D80-99A5-4A95-A1D1-195A9141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loses when the run out of lives (and there are bricks left)</a:t>
            </a:r>
          </a:p>
          <a:p>
            <a:r>
              <a:rPr lang="en-GB" dirty="0"/>
              <a:t>Take them to a new screen.</a:t>
            </a:r>
          </a:p>
          <a:p>
            <a:pPr lvl="1"/>
            <a:r>
              <a:rPr lang="en-GB" dirty="0"/>
              <a:t>This screen will display a message and their score.</a:t>
            </a:r>
          </a:p>
          <a:p>
            <a:pPr lvl="1"/>
            <a:r>
              <a:rPr lang="en-GB" dirty="0"/>
              <a:t>Allow the user to play the game again (either by entering a certain key or by pressing a button)</a:t>
            </a:r>
          </a:p>
        </p:txBody>
      </p:sp>
    </p:spTree>
    <p:extLst>
      <p:ext uri="{BB962C8B-B14F-4D97-AF65-F5344CB8AC3E}">
        <p14:creationId xmlns:p14="http://schemas.microsoft.com/office/powerpoint/2010/main" val="406543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EAB2-6680-41CD-83E2-BBF49D5D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Advanced: This is only if you’ve completed the rest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892D-B338-4CE4-A3E0-EB81CA26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4"/>
            <a:ext cx="10850880" cy="49428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Things to add:</a:t>
            </a:r>
          </a:p>
          <a:p>
            <a:pPr lvl="1"/>
            <a:r>
              <a:rPr lang="en-GB" dirty="0"/>
              <a:t>Make the wall visible (easily done with rectangle)</a:t>
            </a:r>
          </a:p>
          <a:p>
            <a:pPr lvl="1"/>
            <a:r>
              <a:rPr lang="en-GB" dirty="0"/>
              <a:t>Project the ball at different angles (need knowledge of physics and trigonometry with this one)</a:t>
            </a:r>
          </a:p>
          <a:p>
            <a:pPr lvl="1"/>
            <a:r>
              <a:rPr lang="en-GB" dirty="0"/>
              <a:t>Project the ball at different/random speeds</a:t>
            </a:r>
          </a:p>
          <a:p>
            <a:pPr lvl="1"/>
            <a:r>
              <a:rPr lang="en-GB" dirty="0"/>
              <a:t>Make different kinds of bricks (some need to be hit twice or thrice before they disappear)</a:t>
            </a:r>
          </a:p>
          <a:p>
            <a:pPr lvl="1"/>
            <a:r>
              <a:rPr lang="en-GB" dirty="0"/>
              <a:t>Have a random arrangement of bricks</a:t>
            </a:r>
          </a:p>
          <a:p>
            <a:pPr lvl="2"/>
            <a:r>
              <a:rPr lang="en-GB" dirty="0"/>
              <a:t>Make sure that they don’t intersect obviously</a:t>
            </a:r>
          </a:p>
          <a:p>
            <a:pPr lvl="1"/>
            <a:r>
              <a:rPr lang="en-GB" dirty="0"/>
              <a:t>Make “levels”.</a:t>
            </a:r>
          </a:p>
          <a:p>
            <a:pPr lvl="2"/>
            <a:r>
              <a:rPr lang="en-GB" dirty="0"/>
              <a:t>E.g. Level 1 has 1 row of bricks, level 2 has 2 rows of bricks etc</a:t>
            </a:r>
          </a:p>
          <a:p>
            <a:pPr lvl="1"/>
            <a:r>
              <a:rPr lang="en-GB" dirty="0"/>
              <a:t>Add power-ups</a:t>
            </a:r>
          </a:p>
          <a:p>
            <a:pPr lvl="2"/>
            <a:r>
              <a:rPr lang="en-GB" dirty="0"/>
              <a:t>E.g. Longer paddle, slower ball</a:t>
            </a:r>
          </a:p>
          <a:p>
            <a:pPr lvl="1"/>
            <a:r>
              <a:rPr lang="en-GB" dirty="0"/>
              <a:t>Add power-downs</a:t>
            </a:r>
          </a:p>
          <a:p>
            <a:pPr lvl="2"/>
            <a:r>
              <a:rPr lang="en-GB" dirty="0"/>
              <a:t>E.g. Speed the ball up, make the paddle smaller, make all the brick harder to break etc</a:t>
            </a:r>
          </a:p>
        </p:txBody>
      </p:sp>
    </p:spTree>
    <p:extLst>
      <p:ext uri="{BB962C8B-B14F-4D97-AF65-F5344CB8AC3E}">
        <p14:creationId xmlns:p14="http://schemas.microsoft.com/office/powerpoint/2010/main" val="359103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BD9B-3946-4E9A-BFF9-96B949E2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Objects for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8730-D820-4FF6-A7D6-7AAD6107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Essential:</a:t>
            </a:r>
          </a:p>
          <a:p>
            <a:pPr lvl="1"/>
            <a:r>
              <a:rPr lang="en-GB" dirty="0"/>
              <a:t>Paddle</a:t>
            </a:r>
          </a:p>
          <a:p>
            <a:pPr lvl="1"/>
            <a:r>
              <a:rPr lang="en-GB" dirty="0"/>
              <a:t>Ball</a:t>
            </a:r>
          </a:p>
          <a:p>
            <a:pPr lvl="1"/>
            <a:r>
              <a:rPr lang="en-GB" dirty="0"/>
              <a:t>Bricks</a:t>
            </a:r>
          </a:p>
          <a:p>
            <a:endParaRPr lang="en-GB" dirty="0"/>
          </a:p>
          <a:p>
            <a:r>
              <a:rPr lang="en-GB" dirty="0"/>
              <a:t>Optional:</a:t>
            </a:r>
          </a:p>
          <a:p>
            <a:pPr lvl="1"/>
            <a:r>
              <a:rPr lang="en-GB" dirty="0"/>
              <a:t>Wall</a:t>
            </a:r>
          </a:p>
          <a:p>
            <a:pPr lvl="1"/>
            <a:r>
              <a:rPr lang="en-GB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32660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14B7-427C-4928-AAA2-11BEAD8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Paddle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EC4D-B3E2-4A78-9140-ADFE1CB4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Obviously, you want just 1 paddle.</a:t>
            </a:r>
          </a:p>
          <a:p>
            <a:r>
              <a:rPr lang="en-GB" dirty="0"/>
              <a:t>Said paddle can be represented as a rectangle.</a:t>
            </a:r>
          </a:p>
          <a:p>
            <a:r>
              <a:rPr lang="en-GB" dirty="0"/>
              <a:t>The paddle will need a speed to move at.</a:t>
            </a:r>
          </a:p>
          <a:p>
            <a:r>
              <a:rPr lang="en-GB" dirty="0"/>
              <a:t>You need collision detection =&gt; you must have a </a:t>
            </a:r>
            <a:r>
              <a:rPr lang="en-GB" dirty="0" err="1"/>
              <a:t>Rect</a:t>
            </a:r>
            <a:r>
              <a:rPr lang="en-GB" dirty="0"/>
              <a:t> attribute (see the Primer/documentation to see why).</a:t>
            </a:r>
          </a:p>
          <a:p>
            <a:r>
              <a:rPr lang="en-GB" dirty="0"/>
              <a:t>You need to draw it every frame.</a:t>
            </a:r>
          </a:p>
          <a:p>
            <a:r>
              <a:rPr lang="en-GB" dirty="0"/>
              <a:t>You need a method to move the paddle.</a:t>
            </a:r>
          </a:p>
          <a:p>
            <a:pPr lvl="1"/>
            <a:r>
              <a:rPr lang="en-GB" dirty="0"/>
              <a:t>You need to make sure that it can move off the screen.</a:t>
            </a:r>
          </a:p>
        </p:txBody>
      </p:sp>
    </p:spTree>
    <p:extLst>
      <p:ext uri="{BB962C8B-B14F-4D97-AF65-F5344CB8AC3E}">
        <p14:creationId xmlns:p14="http://schemas.microsoft.com/office/powerpoint/2010/main" val="102744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9EFC-9627-4F1C-A236-DD932F97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Ball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ABC40-8014-43F7-A7EC-1696894D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represented as a ball/circle</a:t>
            </a:r>
          </a:p>
          <a:p>
            <a:r>
              <a:rPr lang="en-GB" dirty="0"/>
              <a:t>Initialised to be on the paddle (thus you need to take into account the bottom of the ball).</a:t>
            </a:r>
          </a:p>
          <a:p>
            <a:r>
              <a:rPr lang="en-GB" dirty="0"/>
              <a:t>It needs a </a:t>
            </a:r>
            <a:r>
              <a:rPr lang="en-GB" dirty="0" err="1"/>
              <a:t>Rect</a:t>
            </a:r>
            <a:r>
              <a:rPr lang="en-GB" dirty="0"/>
              <a:t> attribute for collision detection</a:t>
            </a:r>
          </a:p>
          <a:p>
            <a:r>
              <a:rPr lang="en-GB" dirty="0"/>
              <a:t>The ball needs a velocity attribute</a:t>
            </a:r>
          </a:p>
          <a:p>
            <a:pPr lvl="1"/>
            <a:r>
              <a:rPr lang="en-GB" dirty="0"/>
              <a:t>This should be separated into a horizontal and vertical velocity (M1)</a:t>
            </a:r>
          </a:p>
          <a:p>
            <a:r>
              <a:rPr lang="en-GB" dirty="0"/>
              <a:t>You need to update the ball’s position every frame (as it’s constantly in motion)</a:t>
            </a:r>
          </a:p>
        </p:txBody>
      </p:sp>
    </p:spTree>
    <p:extLst>
      <p:ext uri="{BB962C8B-B14F-4D97-AF65-F5344CB8AC3E}">
        <p14:creationId xmlns:p14="http://schemas.microsoft.com/office/powerpoint/2010/main" val="38326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1FCC-D546-4680-BC59-DCEC1248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Brick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0428-D717-457C-929F-86209FEA8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Simplest object</a:t>
            </a:r>
          </a:p>
          <a:p>
            <a:r>
              <a:rPr lang="en-GB" dirty="0"/>
              <a:t>Basically just draw a rectangle</a:t>
            </a:r>
          </a:p>
          <a:p>
            <a:r>
              <a:rPr lang="en-GB" dirty="0"/>
              <a:t>Give it a </a:t>
            </a:r>
            <a:r>
              <a:rPr lang="en-GB" dirty="0" err="1"/>
              <a:t>Rect</a:t>
            </a:r>
            <a:r>
              <a:rPr lang="en-GB" dirty="0"/>
              <a:t> attribute (for collision detection)</a:t>
            </a:r>
          </a:p>
          <a:p>
            <a:r>
              <a:rPr lang="en-GB" dirty="0"/>
              <a:t>Draw it every frame</a:t>
            </a:r>
          </a:p>
        </p:txBody>
      </p:sp>
    </p:spTree>
    <p:extLst>
      <p:ext uri="{BB962C8B-B14F-4D97-AF65-F5344CB8AC3E}">
        <p14:creationId xmlns:p14="http://schemas.microsoft.com/office/powerpoint/2010/main" val="282293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00B1-BB3A-428E-952D-D94FD3D1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Making the 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F5DF-2BAE-47A1-AE4E-5DCAEE0F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Obviously, you need more than one brick for this game. So the question is, how do we make more.</a:t>
            </a:r>
          </a:p>
          <a:p>
            <a:pPr lvl="1"/>
            <a:r>
              <a:rPr lang="en-GB" dirty="0"/>
              <a:t>Answer: A loop to generate it.</a:t>
            </a:r>
          </a:p>
          <a:p>
            <a:pPr lvl="2"/>
            <a:r>
              <a:rPr lang="en-GB" dirty="0"/>
              <a:t>The problem with solution is this, how are we able to tell if the ball should be visible.</a:t>
            </a:r>
          </a:p>
          <a:p>
            <a:pPr lvl="3"/>
            <a:r>
              <a:rPr lang="en-GB" dirty="0"/>
              <a:t>Solution 1: Store the bricks in a list</a:t>
            </a:r>
          </a:p>
          <a:p>
            <a:pPr lvl="3"/>
            <a:r>
              <a:rPr lang="en-GB" dirty="0"/>
              <a:t>Solution 2: Give the bricks a ‘visible’ attribute</a:t>
            </a:r>
          </a:p>
          <a:p>
            <a:r>
              <a:rPr lang="en-GB" dirty="0"/>
              <a:t>We need to give the coordinates such that they look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2E799-4CDA-4785-9225-55FDDA65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t="19170" r="11727" b="43065"/>
          <a:stretch/>
        </p:blipFill>
        <p:spPr>
          <a:xfrm>
            <a:off x="3291840" y="4609465"/>
            <a:ext cx="4836160" cy="196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ADEDD1-1E8C-4C3D-B4B8-73748AFA0D89}"/>
              </a:ext>
            </a:extLst>
          </p:cNvPr>
          <p:cNvSpPr txBox="1"/>
          <p:nvPr/>
        </p:nvSpPr>
        <p:spPr>
          <a:xfrm>
            <a:off x="9027160" y="4834572"/>
            <a:ext cx="155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Hint: try using more than one loop to generate the coordinates</a:t>
            </a:r>
          </a:p>
        </p:txBody>
      </p:sp>
    </p:spTree>
    <p:extLst>
      <p:ext uri="{BB962C8B-B14F-4D97-AF65-F5344CB8AC3E}">
        <p14:creationId xmlns:p14="http://schemas.microsoft.com/office/powerpoint/2010/main" val="155516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A5FD-8EF1-4355-AC6F-49572C36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360E-54F3-4BEF-8E22-4E1D6391F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Collision detection occurs with the ball only. Nonetheless, the ball collides with everything in the game. Namely:</a:t>
            </a:r>
          </a:p>
          <a:p>
            <a:pPr lvl="1"/>
            <a:r>
              <a:rPr lang="en-GB" dirty="0"/>
              <a:t>The walls (ball can be reflected horizontally &amp; vertically)</a:t>
            </a:r>
          </a:p>
          <a:p>
            <a:pPr lvl="1"/>
            <a:r>
              <a:rPr lang="en-GB" dirty="0"/>
              <a:t>The paddle (ball can be reflected vertically only)</a:t>
            </a:r>
          </a:p>
          <a:p>
            <a:pPr lvl="1"/>
            <a:r>
              <a:rPr lang="en-GB" dirty="0"/>
              <a:t>The bricks (horizontally and vertically depending how it hits the brick)</a:t>
            </a:r>
          </a:p>
          <a:p>
            <a:pPr lvl="1"/>
            <a:endParaRPr lang="en-GB" dirty="0"/>
          </a:p>
          <a:p>
            <a:r>
              <a:rPr lang="en-GB" dirty="0"/>
              <a:t>Look up the Primer for collision detections.</a:t>
            </a:r>
          </a:p>
          <a:p>
            <a:pPr lvl="1"/>
            <a:r>
              <a:rPr lang="en-GB" dirty="0"/>
              <a:t>Remember to give all your objects a </a:t>
            </a:r>
            <a:r>
              <a:rPr lang="en-GB" dirty="0" err="1"/>
              <a:t>Rect</a:t>
            </a:r>
            <a:r>
              <a:rPr lang="en-GB" dirty="0"/>
              <a:t> attribute!</a:t>
            </a:r>
          </a:p>
        </p:txBody>
      </p:sp>
    </p:spTree>
    <p:extLst>
      <p:ext uri="{BB962C8B-B14F-4D97-AF65-F5344CB8AC3E}">
        <p14:creationId xmlns:p14="http://schemas.microsoft.com/office/powerpoint/2010/main" val="64362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3681-7D47-4DD3-88C0-A2F502A6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Draw the score and number of lives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01AC-E61E-40F2-A0D6-D5506354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text to the screen. </a:t>
            </a:r>
          </a:p>
          <a:p>
            <a:r>
              <a:rPr lang="en-GB" dirty="0"/>
              <a:t>Keep track of them using variables</a:t>
            </a:r>
          </a:p>
          <a:p>
            <a:r>
              <a:rPr lang="en-GB" dirty="0"/>
              <a:t>When you hit a brick, your score increases</a:t>
            </a:r>
          </a:p>
          <a:p>
            <a:r>
              <a:rPr lang="en-GB" dirty="0"/>
              <a:t>When the ball’s height is beneath the paddles height (i.e. the ball falls), you lose a life.</a:t>
            </a:r>
          </a:p>
        </p:txBody>
      </p:sp>
    </p:spTree>
    <p:extLst>
      <p:ext uri="{BB962C8B-B14F-4D97-AF65-F5344CB8AC3E}">
        <p14:creationId xmlns:p14="http://schemas.microsoft.com/office/powerpoint/2010/main" val="24727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D82B-193A-4B81-A7C9-4807A0B4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Consider how the game changes depending on what the current “state” the game is 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B101-2796-446A-B784-6255591B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5" y="2202697"/>
            <a:ext cx="10515600" cy="4351338"/>
          </a:xfrm>
        </p:spPr>
        <p:txBody>
          <a:bodyPr/>
          <a:lstStyle/>
          <a:p>
            <a:r>
              <a:rPr lang="en-GB" sz="3200" dirty="0"/>
              <a:t>There are 4 possible states the player can be in: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The game has yet to start (so you’ll need some input to trigger the game to start)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The game is currently in motion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The player has won (i.e. All the bricks have been removed)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The player has lost (i.e. All lives are up and there are still brick remaining)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16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915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How to make Brick Breaker</vt:lpstr>
      <vt:lpstr>Objects for the game</vt:lpstr>
      <vt:lpstr>Paddle object</vt:lpstr>
      <vt:lpstr>Ball object</vt:lpstr>
      <vt:lpstr>Brick object</vt:lpstr>
      <vt:lpstr>Making the bricks</vt:lpstr>
      <vt:lpstr>Collision detection</vt:lpstr>
      <vt:lpstr>Draw the score and number of lives left</vt:lpstr>
      <vt:lpstr>Consider how the game changes depending on what the current “state” the game is in.</vt:lpstr>
      <vt:lpstr>State 1: The game has yet to start</vt:lpstr>
      <vt:lpstr>State 2: The game is playing</vt:lpstr>
      <vt:lpstr>State 3: The player has won</vt:lpstr>
      <vt:lpstr>State 4: The player has run out of lives..</vt:lpstr>
      <vt:lpstr>Advanced: This is only if you’ve completed the rest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Brick Breaker</dc:title>
  <dc:creator>Dabeer Mirza</dc:creator>
  <cp:lastModifiedBy>Dabeer Mirza</cp:lastModifiedBy>
  <cp:revision>10</cp:revision>
  <dcterms:created xsi:type="dcterms:W3CDTF">2017-08-05T22:13:31Z</dcterms:created>
  <dcterms:modified xsi:type="dcterms:W3CDTF">2017-08-06T00:12:40Z</dcterms:modified>
</cp:coreProperties>
</file>