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5574-C5C6-481A-83F9-A7864BEBD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183E-F25C-4CB1-B000-9C56F6E4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7119-E4AE-4F6F-A9E3-7D85E6B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DC50-124D-4A91-8F09-DD4B538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49FB-AFE6-4AA8-A642-40901878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0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3233-F3D4-456A-9240-A7D3D563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4FE8-7379-4B00-8507-A283748E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1B07-CE68-409E-91B4-15AEE124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69BC-5230-4998-8B95-F7EA69B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9AE8-599B-4DF3-B4D0-44A5A7A5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7657-FDE8-4E34-BF9B-5965D556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BBFD2-E684-42D4-A26D-E80E0323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11A8-7FD5-42C1-AE04-0EC8C35C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0084-657B-450B-A0C7-C17C01A2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8E07-6CCC-45EC-9895-5F277E27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449A-E934-4508-B2BD-0CEDC8B3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50C4-EB74-4811-AA36-0C5B9FBB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FB52-CD96-4ACC-83E2-2E1976D6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E1FD-7CF7-4561-A060-7659F55A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222-2E15-4887-8C6D-B4BC11B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0DFC-65DE-4704-B2DD-D02F7FC8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4489-069B-402F-AEBA-FF828A1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8DF6-6DF8-4C0A-81F6-0D42439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1122-EE5C-4C6B-ABD6-5F967E59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5DC5-B941-4F3C-BEF4-131BD4DC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6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4C34-98F5-4DB6-8FF3-EF265CC6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1CE0-C9AD-409D-ABC5-0539306D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1660-C613-4239-966A-8E858BD1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AE49-5B04-4084-890A-5919D74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54488-0EB5-498A-A7D2-3B970E9B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DBA1-371B-4952-9CE0-FCC4E266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9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E4CD-646B-4C9C-BE6D-37361E4D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9CD5-8B6F-4ED1-AFC6-60EA7B17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11AA-3928-41D5-A275-995E94F5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0DDEC-DA38-4D7E-91FE-178AE83B2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A721C-E085-4C9E-B765-1530F5781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CB7D4-0415-41ED-9439-AE8E74A6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71916-2098-4A55-A8F4-1880FD9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3AD20-E88E-4222-883A-318D80E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8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AA0C-5EE9-4BB6-B176-E3BA57D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6129C-0FED-4CE3-AB58-F3A9C694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11566-52B9-4794-A121-23BB6B84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029A-9E87-42C0-832A-AE1A561A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2933F-12C6-49F1-A611-55E41BBC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66E4D-424A-4621-8656-71C0E20C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31B4-5305-4944-979A-14D5B8D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6CA-6063-48F2-8003-C589148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CD6E-6B2E-4806-AEDC-8BE63A44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049F3-ED22-4367-A330-1B62220C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8DA3-6EAB-40F7-87D2-17C2E82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2502-35DB-4C1A-A6DC-0725E610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7148-9D20-4AD3-8344-8C966ABC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ADB0-66A0-47AF-A46E-904BC406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392EB-3CE6-47C2-83FD-696E534A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54CAB-EC8A-40A6-8D52-8EF53E3A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ABB0A-6F96-41E7-A39E-6419AF77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06BC-E4B4-4EA6-8A7B-5DD82F9F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6A75-6FB0-4A5B-9435-3312E33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31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480D6-F6F9-480B-B9BA-F50B804A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6BBC-9154-4380-A5D6-97CBD958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7509-DD4F-4160-B3EB-544AAABE4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AEA1-7820-4D3F-9CB7-8356ABD59E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6459-EA57-4DE6-BB70-4EC9AF9AF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8A72-D7E5-42BF-893A-BF472E15E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3C0F-AF95-4D06-ADBA-D122D1C70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8712279/all-possible-tic-tac-toe-winning-combin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4A-9856-435A-878A-A760CAAB7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make Tic-Tac-Toe</a:t>
            </a:r>
          </a:p>
        </p:txBody>
      </p:sp>
    </p:spTree>
    <p:extLst>
      <p:ext uri="{BB962C8B-B14F-4D97-AF65-F5344CB8AC3E}">
        <p14:creationId xmlns:p14="http://schemas.microsoft.com/office/powerpoint/2010/main" val="19398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7E8C-3AEE-40EB-B032-CA5EF6CA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GB" dirty="0"/>
              <a:t>Rules of tic-tac-toe (aka noughts &amp; crosses)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F8140-466C-4A8C-91BF-E9329489A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3" t="27158" r="27147" b="45990"/>
          <a:stretch/>
        </p:blipFill>
        <p:spPr>
          <a:xfrm>
            <a:off x="721360" y="2062479"/>
            <a:ext cx="10520012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9C64-20A9-4BD7-A7B5-97629F44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"/>
            <a:ext cx="10515600" cy="1325563"/>
          </a:xfrm>
        </p:spPr>
        <p:txBody>
          <a:bodyPr/>
          <a:lstStyle/>
          <a:p>
            <a:r>
              <a:rPr lang="en-GB" dirty="0"/>
              <a:t>Lets abstract this away a little…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25FB-24D3-42B2-A183-C044B2B3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351338"/>
          </a:xfrm>
        </p:spPr>
        <p:txBody>
          <a:bodyPr/>
          <a:lstStyle/>
          <a:p>
            <a:r>
              <a:rPr lang="en-GB" dirty="0"/>
              <a:t>Consider case of just the board by itself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77B70-5322-4D96-A0B2-6634E0124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7" t="24506" r="17490" b="16886"/>
          <a:stretch/>
        </p:blipFill>
        <p:spPr>
          <a:xfrm>
            <a:off x="4092281" y="2298778"/>
            <a:ext cx="307848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39B3D-C3FB-4FEE-8467-58C5152F9CAC}"/>
              </a:ext>
            </a:extLst>
          </p:cNvPr>
          <p:cNvSpPr/>
          <p:nvPr/>
        </p:nvSpPr>
        <p:spPr>
          <a:xfrm>
            <a:off x="857211" y="1780828"/>
            <a:ext cx="2978870" cy="267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0054593-6614-4EA7-B30D-7EE8A60E765E}"/>
              </a:ext>
            </a:extLst>
          </p:cNvPr>
          <p:cNvSpPr/>
          <p:nvPr/>
        </p:nvSpPr>
        <p:spPr>
          <a:xfrm>
            <a:off x="4100031" y="1780828"/>
            <a:ext cx="1366887" cy="2677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F5169-D869-4946-A18F-74E43086B5AC}"/>
              </a:ext>
            </a:extLst>
          </p:cNvPr>
          <p:cNvSpPr txBox="1"/>
          <p:nvPr/>
        </p:nvSpPr>
        <p:spPr>
          <a:xfrm>
            <a:off x="5643932" y="1299514"/>
            <a:ext cx="4336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How do we draw just the box itself? What parameters do we need? (Obviously, we should use a class for this!)</a:t>
            </a:r>
          </a:p>
          <a:p>
            <a:endParaRPr lang="en-GB" dirty="0"/>
          </a:p>
          <a:p>
            <a:r>
              <a:rPr lang="en-GB" dirty="0"/>
              <a:t>2) What state’s can the box have? (i.e. what’s present inside the box)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Blank (i.e. nobody’s clicked on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Circles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For the latter two, how do we draw these within the box?</a:t>
            </a:r>
          </a:p>
          <a:p>
            <a:endParaRPr lang="en-GB" dirty="0"/>
          </a:p>
          <a:p>
            <a:r>
              <a:rPr lang="en-GB" dirty="0"/>
              <a:t>3) How do we check if we’ve clicked on this specific box? (Think back to mouse clicks with regards to PyGame)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F96B2-077C-4EA5-8A64-B93A4E1E5000}"/>
              </a:ext>
            </a:extLst>
          </p:cNvPr>
          <p:cNvSpPr/>
          <p:nvPr/>
        </p:nvSpPr>
        <p:spPr>
          <a:xfrm>
            <a:off x="750956" y="541774"/>
            <a:ext cx="646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Let’s now further abstract this to just a single box</a:t>
            </a:r>
          </a:p>
        </p:txBody>
      </p:sp>
    </p:spTree>
    <p:extLst>
      <p:ext uri="{BB962C8B-B14F-4D97-AF65-F5344CB8AC3E}">
        <p14:creationId xmlns:p14="http://schemas.microsoft.com/office/powerpoint/2010/main" val="6849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392A-E950-43C2-BE42-E069D41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consider how we’ll make a board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DBA-05CF-47F8-9DB0-D2A4A2DD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Obviously, the board will contain 9 boxes (it’s a 3x3 grid)</a:t>
            </a:r>
          </a:p>
          <a:p>
            <a:r>
              <a:rPr lang="en-GB" dirty="0"/>
              <a:t>How should we store it? What data structure is an obvious candidate?</a:t>
            </a:r>
          </a:p>
          <a:p>
            <a:r>
              <a:rPr lang="en-GB" dirty="0"/>
              <a:t>We need to update the board every time there’s a mouse click. How do we do this? (Hint: look at our PyGame tutorial)</a:t>
            </a:r>
          </a:p>
          <a:p>
            <a:r>
              <a:rPr lang="en-GB" dirty="0"/>
              <a:t>How do we determine if there’s a winner?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will be broken down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21715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C-569B-48C0-AEC4-8A765E6A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F7CC-EA76-466C-99CB-BE0CF529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a 3x3 grid =&gt; we want 3 rows of 3 identical boxes lined up together. For example, if we used the coordinates (100,100) as the top left corner of the grid, the grid would look like such:</a:t>
            </a:r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66CCD0-8243-47B2-80CF-AAFBBF48A533}"/>
              </a:ext>
            </a:extLst>
          </p:cNvPr>
          <p:cNvGrpSpPr/>
          <p:nvPr/>
        </p:nvGrpSpPr>
        <p:grpSpPr>
          <a:xfrm>
            <a:off x="2771481" y="3634689"/>
            <a:ext cx="5002490" cy="2677211"/>
            <a:chOff x="2815471" y="3167406"/>
            <a:chExt cx="6561056" cy="3280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FCBEE2-677F-45F6-AE0A-4FDFBB6C4628}"/>
                </a:ext>
              </a:extLst>
            </p:cNvPr>
            <p:cNvSpPr/>
            <p:nvPr/>
          </p:nvSpPr>
          <p:spPr>
            <a:xfrm>
              <a:off x="2815472" y="3167406"/>
              <a:ext cx="6561055" cy="32805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0A9DA1E-C13B-4185-9C32-2BCAE6FF7E8B}"/>
                </a:ext>
              </a:extLst>
            </p:cNvPr>
            <p:cNvCxnSpPr>
              <a:cxnSpLocks/>
            </p:cNvCxnSpPr>
            <p:nvPr/>
          </p:nvCxnSpPr>
          <p:spPr>
            <a:xfrm>
              <a:off x="4675695" y="3167406"/>
              <a:ext cx="0" cy="3280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CA0E6E-965C-4F76-B321-C0A3A41040CF}"/>
                </a:ext>
              </a:extLst>
            </p:cNvPr>
            <p:cNvCxnSpPr/>
            <p:nvPr/>
          </p:nvCxnSpPr>
          <p:spPr>
            <a:xfrm>
              <a:off x="7117237" y="3167406"/>
              <a:ext cx="0" cy="3280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18EE8B-0371-4BE8-BC99-FDC467271EDD}"/>
                </a:ext>
              </a:extLst>
            </p:cNvPr>
            <p:cNvCxnSpPr/>
            <p:nvPr/>
          </p:nvCxnSpPr>
          <p:spPr>
            <a:xfrm>
              <a:off x="2815472" y="4119513"/>
              <a:ext cx="65610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31DFDC-F6F2-4583-BF54-B8860AC65835}"/>
                </a:ext>
              </a:extLst>
            </p:cNvPr>
            <p:cNvCxnSpPr/>
            <p:nvPr/>
          </p:nvCxnSpPr>
          <p:spPr>
            <a:xfrm>
              <a:off x="2815471" y="5458120"/>
              <a:ext cx="65610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8DB954-2C93-494E-8218-BFF4BAD8ECE3}"/>
              </a:ext>
            </a:extLst>
          </p:cNvPr>
          <p:cNvSpPr txBox="1"/>
          <p:nvPr/>
        </p:nvSpPr>
        <p:spPr>
          <a:xfrm>
            <a:off x="2498105" y="3434634"/>
            <a:ext cx="5467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(100,100)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F521B-0C9D-4A7C-9BFF-1E064D27C7F8}"/>
              </a:ext>
            </a:extLst>
          </p:cNvPr>
          <p:cNvSpPr txBox="1"/>
          <p:nvPr/>
        </p:nvSpPr>
        <p:spPr>
          <a:xfrm>
            <a:off x="3968685" y="3434634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(200,100)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CAD2AE-D13B-4ED8-AA18-5066CBA332EE}"/>
              </a:ext>
            </a:extLst>
          </p:cNvPr>
          <p:cNvSpPr txBox="1"/>
          <p:nvPr/>
        </p:nvSpPr>
        <p:spPr>
          <a:xfrm>
            <a:off x="5763419" y="3426939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(300,100)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DB4D7-8408-4578-885F-7A312BC9D536}"/>
              </a:ext>
            </a:extLst>
          </p:cNvPr>
          <p:cNvSpPr txBox="1"/>
          <p:nvPr/>
        </p:nvSpPr>
        <p:spPr>
          <a:xfrm>
            <a:off x="7541040" y="3419245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(400,100)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4554F-9CF7-4BEB-A96E-75A017AA662C}"/>
              </a:ext>
            </a:extLst>
          </p:cNvPr>
          <p:cNvSpPr txBox="1"/>
          <p:nvPr/>
        </p:nvSpPr>
        <p:spPr>
          <a:xfrm>
            <a:off x="2469823" y="4303974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(100,200)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705D5-A9E2-4040-8473-77925B448891}"/>
              </a:ext>
            </a:extLst>
          </p:cNvPr>
          <p:cNvSpPr txBox="1"/>
          <p:nvPr/>
        </p:nvSpPr>
        <p:spPr>
          <a:xfrm>
            <a:off x="3878100" y="4303974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(200,200)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5519C9-74B3-43BD-97DD-BE2CFAC3364D}"/>
              </a:ext>
            </a:extLst>
          </p:cNvPr>
          <p:cNvSpPr txBox="1"/>
          <p:nvPr/>
        </p:nvSpPr>
        <p:spPr>
          <a:xfrm>
            <a:off x="5749713" y="4306381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(300,200)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7441B-B43B-40D2-858C-48AF208A18BB}"/>
              </a:ext>
            </a:extLst>
          </p:cNvPr>
          <p:cNvSpPr txBox="1"/>
          <p:nvPr/>
        </p:nvSpPr>
        <p:spPr>
          <a:xfrm>
            <a:off x="7543312" y="4303974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(400,200)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A6733-4AA0-44B7-8D12-B67B505DFDDC}"/>
              </a:ext>
            </a:extLst>
          </p:cNvPr>
          <p:cNvSpPr txBox="1"/>
          <p:nvPr/>
        </p:nvSpPr>
        <p:spPr>
          <a:xfrm>
            <a:off x="2471861" y="5413863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(100,300)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9C425-7B00-4BE8-82E1-8F4EABFA96D4}"/>
              </a:ext>
            </a:extLst>
          </p:cNvPr>
          <p:cNvSpPr txBox="1"/>
          <p:nvPr/>
        </p:nvSpPr>
        <p:spPr>
          <a:xfrm>
            <a:off x="3869362" y="5413863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(200,300)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A3307-E933-488F-9146-4D675C394508}"/>
              </a:ext>
            </a:extLst>
          </p:cNvPr>
          <p:cNvSpPr txBox="1"/>
          <p:nvPr/>
        </p:nvSpPr>
        <p:spPr>
          <a:xfrm>
            <a:off x="5763419" y="5421963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(300,300)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3A636-F294-4CE2-8102-F5E8CD896748}"/>
              </a:ext>
            </a:extLst>
          </p:cNvPr>
          <p:cNvSpPr txBox="1"/>
          <p:nvPr/>
        </p:nvSpPr>
        <p:spPr>
          <a:xfrm>
            <a:off x="7462578" y="5395005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(400,300)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DDD1-A332-4428-BD47-925FFA7B372A}"/>
              </a:ext>
            </a:extLst>
          </p:cNvPr>
          <p:cNvSpPr txBox="1"/>
          <p:nvPr/>
        </p:nvSpPr>
        <p:spPr>
          <a:xfrm>
            <a:off x="2441544" y="6176963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(100,400)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788B7B-3C4C-42A2-9573-5D2F6978E947}"/>
              </a:ext>
            </a:extLst>
          </p:cNvPr>
          <p:cNvSpPr txBox="1"/>
          <p:nvPr/>
        </p:nvSpPr>
        <p:spPr>
          <a:xfrm>
            <a:off x="3869361" y="6201771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(200,400)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97270-0A4E-444A-9E9A-1F2D8B5708F3}"/>
              </a:ext>
            </a:extLst>
          </p:cNvPr>
          <p:cNvSpPr txBox="1"/>
          <p:nvPr/>
        </p:nvSpPr>
        <p:spPr>
          <a:xfrm>
            <a:off x="5749713" y="6222210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(300,400)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F777C-0E26-495D-8859-A0CF174F1EDC}"/>
              </a:ext>
            </a:extLst>
          </p:cNvPr>
          <p:cNvSpPr txBox="1"/>
          <p:nvPr/>
        </p:nvSpPr>
        <p:spPr>
          <a:xfrm>
            <a:off x="7491106" y="6215417"/>
            <a:ext cx="603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(400,400)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6295FE3-7B81-4C33-8171-60EF636E682E}"/>
              </a:ext>
            </a:extLst>
          </p:cNvPr>
          <p:cNvCxnSpPr/>
          <p:nvPr/>
        </p:nvCxnSpPr>
        <p:spPr>
          <a:xfrm>
            <a:off x="2743201" y="3419245"/>
            <a:ext cx="1446611" cy="12700"/>
          </a:xfrm>
          <a:prstGeom prst="bentConnector3">
            <a:avLst>
              <a:gd name="adj1" fmla="val 490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A46A1D-A300-4850-ABAB-72F751DC652B}"/>
              </a:ext>
            </a:extLst>
          </p:cNvPr>
          <p:cNvSpPr txBox="1"/>
          <p:nvPr/>
        </p:nvSpPr>
        <p:spPr>
          <a:xfrm>
            <a:off x="3017261" y="3168892"/>
            <a:ext cx="860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100 pixels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B9A181D-445C-4C4E-BA50-A8ED58E0225E}"/>
              </a:ext>
            </a:extLst>
          </p:cNvPr>
          <p:cNvCxnSpPr>
            <a:cxnSpLocks/>
          </p:cNvCxnSpPr>
          <p:nvPr/>
        </p:nvCxnSpPr>
        <p:spPr>
          <a:xfrm rot="5400000">
            <a:off x="7648046" y="3973654"/>
            <a:ext cx="660640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2A475D-569F-4649-ACB8-A14AF43D1F94}"/>
              </a:ext>
            </a:extLst>
          </p:cNvPr>
          <p:cNvSpPr txBox="1"/>
          <p:nvPr/>
        </p:nvSpPr>
        <p:spPr>
          <a:xfrm>
            <a:off x="8103909" y="3892467"/>
            <a:ext cx="59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100 pixels</a:t>
            </a:r>
          </a:p>
        </p:txBody>
      </p:sp>
    </p:spTree>
    <p:extLst>
      <p:ext uri="{BB962C8B-B14F-4D97-AF65-F5344CB8AC3E}">
        <p14:creationId xmlns:p14="http://schemas.microsoft.com/office/powerpoint/2010/main" val="421871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A75B5-A923-45C2-8FCE-97254BBF7AE6}"/>
              </a:ext>
            </a:extLst>
          </p:cNvPr>
          <p:cNvSpPr txBox="1"/>
          <p:nvPr/>
        </p:nvSpPr>
        <p:spPr>
          <a:xfrm>
            <a:off x="1371600" y="740664"/>
            <a:ext cx="89702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What data structure should we use?</a:t>
            </a:r>
          </a:p>
          <a:p>
            <a:endParaRPr lang="en-GB" dirty="0"/>
          </a:p>
          <a:p>
            <a:r>
              <a:rPr lang="en-GB" dirty="0"/>
              <a:t>The main data structures that you’ve covered should include as minimum of: dictionaries, lists and multidimensional lists. The former makes most sense (i.e. </a:t>
            </a:r>
            <a:r>
              <a:rPr lang="en-GB"/>
              <a:t>A 3x3 </a:t>
            </a:r>
            <a:r>
              <a:rPr lang="en-GB" dirty="0"/>
              <a:t>list).</a:t>
            </a:r>
          </a:p>
          <a:p>
            <a:endParaRPr lang="en-GB" dirty="0"/>
          </a:p>
          <a:p>
            <a:r>
              <a:rPr lang="en-GB" dirty="0"/>
              <a:t>This multidimensional list should contain the boxes.</a:t>
            </a:r>
          </a:p>
          <a:p>
            <a:endParaRPr lang="en-GB" dirty="0"/>
          </a:p>
          <a:p>
            <a:r>
              <a:rPr lang="en-GB" b="1" dirty="0"/>
              <a:t>Why do we do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that we can treat the board as a single object (as it would be in real life) and individually inspect each square when we get to it.</a:t>
            </a:r>
          </a:p>
        </p:txBody>
      </p:sp>
    </p:spTree>
    <p:extLst>
      <p:ext uri="{BB962C8B-B14F-4D97-AF65-F5344CB8AC3E}">
        <p14:creationId xmlns:p14="http://schemas.microsoft.com/office/powerpoint/2010/main" val="27858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5C7B-067E-42B1-8B70-39516B9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the board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456D-8FB9-4803-A87D-C6456032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board should be updated whenever there’s a mouse click – the board will only be updated if there’s a click in one of the boxes.</a:t>
            </a:r>
          </a:p>
          <a:p>
            <a:r>
              <a:rPr lang="en-GB" dirty="0"/>
              <a:t>How will the board be updated?</a:t>
            </a:r>
          </a:p>
          <a:p>
            <a:pPr lvl="1"/>
            <a:r>
              <a:rPr lang="en-GB" dirty="0"/>
              <a:t>At each iteration of the main game loop, you check if the click is in range of any of the boxes (it can only be within a single box).</a:t>
            </a:r>
          </a:p>
          <a:p>
            <a:pPr lvl="2"/>
            <a:r>
              <a:rPr lang="en-GB" dirty="0"/>
              <a:t>Update the box as needed (i.e. if it’s already got a value, don’t do anything; if it’s player 1, you enter a cross and if it’s player 2, you enter a circle).</a:t>
            </a:r>
          </a:p>
        </p:txBody>
      </p:sp>
    </p:spTree>
    <p:extLst>
      <p:ext uri="{BB962C8B-B14F-4D97-AF65-F5344CB8AC3E}">
        <p14:creationId xmlns:p14="http://schemas.microsoft.com/office/powerpoint/2010/main" val="40724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1FA0-59CC-4C29-AB5F-53CF4CEB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check if there’s a winner?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047C-D7BC-4011-B8C4-7EEFE718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each iteration, just brute force all the ways to win in a 3 x 3 grid.</a:t>
            </a:r>
          </a:p>
          <a:p>
            <a:pPr lvl="1"/>
            <a:r>
              <a:rPr lang="en-GB" dirty="0"/>
              <a:t>Read here for an over the top way to brute force all the combos:</a:t>
            </a:r>
          </a:p>
          <a:p>
            <a:pPr lvl="1"/>
            <a:r>
              <a:rPr lang="en-GB" dirty="0">
                <a:hlinkClick r:id="rId2"/>
              </a:rPr>
              <a:t>https://stackoverflow.com/questions/28712279/all-possible-tic-tac-toe-winning-combinations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73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569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make Tic-Tac-Toe</vt:lpstr>
      <vt:lpstr>Rules of tic-tac-toe (aka noughts &amp; crosses)</vt:lpstr>
      <vt:lpstr>Lets abstract this away a little…</vt:lpstr>
      <vt:lpstr>PowerPoint Presentation</vt:lpstr>
      <vt:lpstr>Now consider how we’ll make a board </vt:lpstr>
      <vt:lpstr>Drawing the grid</vt:lpstr>
      <vt:lpstr>PowerPoint Presentation</vt:lpstr>
      <vt:lpstr>Updating the board </vt:lpstr>
      <vt:lpstr>How do we check if there’s a winner?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Tic-Tac-Toe</dc:title>
  <dc:creator>Dabeer Mirza</dc:creator>
  <cp:lastModifiedBy>Dabeer Mirza</cp:lastModifiedBy>
  <cp:revision>15</cp:revision>
  <dcterms:created xsi:type="dcterms:W3CDTF">2017-08-02T11:08:42Z</dcterms:created>
  <dcterms:modified xsi:type="dcterms:W3CDTF">2017-08-22T11:09:50Z</dcterms:modified>
</cp:coreProperties>
</file>