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9683-734D-4937-BDA8-267048C14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71688-F06C-4B53-ADE9-D5D62093B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9A91C-6E3C-4DED-A4F0-4CC4CF3F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8C43-5C93-446E-82BA-463E0C224318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444C4-11FE-4021-95F3-77305EA6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FE98-1BD2-42E4-B8E2-F1125D74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53A3-0012-4E5B-B70E-B1E1A9240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18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CD8C-BA37-46AA-8E6D-256050FE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81F80-D218-43CE-B189-A29F600CA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C671B-89AA-40E8-B867-D0B933D9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8C43-5C93-446E-82BA-463E0C224318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4D28D-000D-4EBB-99D0-A287C5A0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89DEB-2473-4E6E-B126-BFBE6C75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53A3-0012-4E5B-B70E-B1E1A9240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67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58A00-BB2F-49E2-BBA9-CC341D53B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88E59-F057-4BCF-AD0A-5D0C1377E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9AECF-F829-41AD-9790-EAE89619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8C43-5C93-446E-82BA-463E0C224318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8252B-8644-4309-B936-57DB8AE5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97AA5-CE57-4BFD-8840-F961D406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53A3-0012-4E5B-B70E-B1E1A9240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30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46A0-3859-47CA-8A27-87D4091B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987C-D683-4128-80B9-B954DCB64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B8EBD-AACA-4947-AF66-99E1D9E7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8C43-5C93-446E-82BA-463E0C224318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841F3-645E-4D61-AD5F-C508EC6F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E913E-71FE-45B3-BEE3-869D7632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53A3-0012-4E5B-B70E-B1E1A9240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8438-AB39-4518-A90A-78FFD719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4961C-0124-48D1-BE2D-0EA8FB0E9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D44C8-997F-40ED-AA30-8361D9A3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8C43-5C93-446E-82BA-463E0C224318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D36B5-56D4-4154-BF51-78EB5D5B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986FC-9D8B-4DFF-9EC1-5246280F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53A3-0012-4E5B-B70E-B1E1A9240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8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755C-3CC1-4F3B-BDAB-612C7A69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AB31-A16C-44D7-A2E3-8E6E626A7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70110-B03E-4608-90F3-19296688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ABAEA-F8B5-4420-9BF2-1D532A9B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8C43-5C93-446E-82BA-463E0C224318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D6CD8-3C18-45BD-8EFB-BFF16210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407E3-2953-4431-8334-D15D3CF1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53A3-0012-4E5B-B70E-B1E1A9240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32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3B95-C811-4E11-AD71-B77657E2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31A6B-DBEA-419D-8F12-CBB57AE73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BDB5A-8482-4BB3-A4A3-578BBB25F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6B360-1DE2-412A-9A1A-D17AAF499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CCED5-5049-4F59-BA21-F12004FB5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D9CE5-ED2D-4BCD-A17E-20C25305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8C43-5C93-446E-82BA-463E0C224318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53491-DE8D-4D87-BE49-1797288A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19DD2-1FF1-412A-82CC-3EC32D53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53A3-0012-4E5B-B70E-B1E1A9240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61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1CC4-7750-407E-A565-765C2FF7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D2F40-90FD-4B4B-9886-8A88858C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8C43-5C93-446E-82BA-463E0C224318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60776-13FC-4A7A-988E-EA028D34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F2C71-C570-49A8-B5CD-DF8398CC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53A3-0012-4E5B-B70E-B1E1A9240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82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F405C-2301-4426-AD59-8FD66332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8C43-5C93-446E-82BA-463E0C224318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3A09D-D2F3-4AE0-B226-625048DE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F5A40-9308-46C3-B467-369A7679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53A3-0012-4E5B-B70E-B1E1A9240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26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4913-9AFF-4944-8149-290B57F5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A276-9D54-4CA9-9734-641FBA844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EBE65-D255-4E99-846A-AD0391683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EFE53-38ED-4BC4-BA0B-22D47406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8C43-5C93-446E-82BA-463E0C224318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E4015-CC0E-468C-AAFA-964F19A2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AC188-A3B6-4825-9E59-4B961283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53A3-0012-4E5B-B70E-B1E1A9240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96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1069-9D87-4348-B695-77BF60189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FE59D-76A3-4243-AA4D-D8557951A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F6F98-7FE8-4DF0-A1A1-92DFFF654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04BFF-1E88-4375-BB3B-D46246A3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8C43-5C93-446E-82BA-463E0C224318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EFC46-87B9-4CE3-B9D3-CD89B965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57281-6C9A-410B-94F5-2BBCDC05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53A3-0012-4E5B-B70E-B1E1A9240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84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F89EE-B66F-4E73-AEDF-A9BE6A0F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FE938-02C2-42AF-A236-F68476665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A3DE2-714F-4640-8F73-497A8771E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98C43-5C93-446E-82BA-463E0C224318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DEFFB-710C-408C-B6E6-99DFE4839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1E016-8B30-49AF-A057-430263972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953A3-0012-4E5B-B70E-B1E1A9240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52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61D8-811C-48C8-92D6-987FACD38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Tic-Tac-Toe Primer 4 n00bs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30AF2-45B4-4311-AD42-88F41EEFB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Dabeer Mirza ft. </a:t>
            </a:r>
            <a:r>
              <a:rPr lang="en-GB" dirty="0" err="1"/>
              <a:t>Redbull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93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2BA9-0E22-4A4D-9E78-CB58C2BE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first consider just the 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20E0A-E55D-4624-AF67-C9B0C2A4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75" y="1690688"/>
            <a:ext cx="3304628" cy="4252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287618-7EBE-4E79-94A7-EBACED70EE05}"/>
              </a:ext>
            </a:extLst>
          </p:cNvPr>
          <p:cNvSpPr txBox="1"/>
          <p:nvPr/>
        </p:nvSpPr>
        <p:spPr>
          <a:xfrm>
            <a:off x="4421171" y="1800520"/>
            <a:ext cx="67872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Consider making a grid. What shapes should we use?  There are 2 ways to go about this: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Make 1 large rectangle and add 4 lines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Make 9 rectangles (how I personally went about it)</a:t>
            </a:r>
          </a:p>
          <a:p>
            <a:endParaRPr lang="en-GB" dirty="0"/>
          </a:p>
          <a:p>
            <a:r>
              <a:rPr lang="en-GB" dirty="0"/>
              <a:t>So how to we go about making this grid every frame (Hint: Use more than 1 loop)</a:t>
            </a:r>
          </a:p>
          <a:p>
            <a:endParaRPr lang="en-GB" dirty="0"/>
          </a:p>
          <a:p>
            <a:r>
              <a:rPr lang="en-GB" dirty="0"/>
              <a:t>We’ll also need to store the “state” of each box (i.e. if it’s got an X or O inside of it). How do we go about this? (Big hint: Think of a matrix!)</a:t>
            </a:r>
          </a:p>
        </p:txBody>
      </p:sp>
    </p:spTree>
    <p:extLst>
      <p:ext uri="{BB962C8B-B14F-4D97-AF65-F5344CB8AC3E}">
        <p14:creationId xmlns:p14="http://schemas.microsoft.com/office/powerpoint/2010/main" val="421129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B3FA-A8DA-4A1D-A683-E6B4C17B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let’s focus on each box…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12BEA1-554F-4166-8AA1-B90776C39583}"/>
              </a:ext>
            </a:extLst>
          </p:cNvPr>
          <p:cNvSpPr/>
          <p:nvPr/>
        </p:nvSpPr>
        <p:spPr>
          <a:xfrm>
            <a:off x="933254" y="4138367"/>
            <a:ext cx="2205872" cy="1536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ECA6BC-B4B5-4427-ABE8-A3712AB7D8F4}"/>
              </a:ext>
            </a:extLst>
          </p:cNvPr>
          <p:cNvSpPr/>
          <p:nvPr/>
        </p:nvSpPr>
        <p:spPr>
          <a:xfrm>
            <a:off x="8562680" y="4138366"/>
            <a:ext cx="2205872" cy="1536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ED0DEA-7E45-4E0A-B0E1-E7E1EEC538C0}"/>
              </a:ext>
            </a:extLst>
          </p:cNvPr>
          <p:cNvSpPr/>
          <p:nvPr/>
        </p:nvSpPr>
        <p:spPr>
          <a:xfrm>
            <a:off x="4700832" y="4138366"/>
            <a:ext cx="2205872" cy="1536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BD983-C9F5-4679-A266-AA2ED8300BA7}"/>
              </a:ext>
            </a:extLst>
          </p:cNvPr>
          <p:cNvSpPr txBox="1"/>
          <p:nvPr/>
        </p:nvSpPr>
        <p:spPr>
          <a:xfrm>
            <a:off x="838200" y="1574276"/>
            <a:ext cx="101251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touched on before, each box can have 3 different states. Namely: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Blank (neither player has clicked on the box)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X (player 1 has clicked on the box)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 (player 2 has clicked on the box)</a:t>
            </a:r>
          </a:p>
          <a:p>
            <a:endParaRPr lang="en-GB" dirty="0"/>
          </a:p>
          <a:p>
            <a:r>
              <a:rPr lang="en-GB" dirty="0"/>
              <a:t>How would you go about drawing these (consult the Python Primer!)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E569D0-601E-4733-90C5-344B2E1D2014}"/>
              </a:ext>
            </a:extLst>
          </p:cNvPr>
          <p:cNvCxnSpPr/>
          <p:nvPr/>
        </p:nvCxnSpPr>
        <p:spPr>
          <a:xfrm>
            <a:off x="4788816" y="4223208"/>
            <a:ext cx="1998483" cy="1338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C334D7-F23E-40F0-BD9C-440064299D2C}"/>
              </a:ext>
            </a:extLst>
          </p:cNvPr>
          <p:cNvCxnSpPr>
            <a:cxnSpLocks/>
          </p:cNvCxnSpPr>
          <p:nvPr/>
        </p:nvCxnSpPr>
        <p:spPr>
          <a:xfrm flipV="1">
            <a:off x="4788816" y="4213781"/>
            <a:ext cx="1998483" cy="1348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0BD226C-4FFE-418B-90A4-357E8766BF31}"/>
              </a:ext>
            </a:extLst>
          </p:cNvPr>
          <p:cNvSpPr/>
          <p:nvPr/>
        </p:nvSpPr>
        <p:spPr>
          <a:xfrm>
            <a:off x="8920898" y="4251488"/>
            <a:ext cx="1489435" cy="12726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D786C-36EB-41DE-BFAD-A13518CD3D48}"/>
              </a:ext>
            </a:extLst>
          </p:cNvPr>
          <p:cNvSpPr txBox="1"/>
          <p:nvPr/>
        </p:nvSpPr>
        <p:spPr>
          <a:xfrm>
            <a:off x="933254" y="5882326"/>
            <a:ext cx="2205872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Blank box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021EF-6F99-401F-8D9D-6014CA0D92E8}"/>
              </a:ext>
            </a:extLst>
          </p:cNvPr>
          <p:cNvSpPr txBox="1"/>
          <p:nvPr/>
        </p:nvSpPr>
        <p:spPr>
          <a:xfrm>
            <a:off x="5082619" y="5882325"/>
            <a:ext cx="2205872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in the box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5D389C-ED7B-4F4D-A791-ED46395C50BE}"/>
              </a:ext>
            </a:extLst>
          </p:cNvPr>
          <p:cNvSpPr txBox="1"/>
          <p:nvPr/>
        </p:nvSpPr>
        <p:spPr>
          <a:xfrm>
            <a:off x="8946037" y="5825765"/>
            <a:ext cx="2205872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 in the box</a:t>
            </a:r>
          </a:p>
        </p:txBody>
      </p:sp>
    </p:spTree>
    <p:extLst>
      <p:ext uri="{BB962C8B-B14F-4D97-AF65-F5344CB8AC3E}">
        <p14:creationId xmlns:p14="http://schemas.microsoft.com/office/powerpoint/2010/main" val="250000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4BBB-0E0F-490F-A4A7-45900633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1325563"/>
          </a:xfrm>
        </p:spPr>
        <p:txBody>
          <a:bodyPr/>
          <a:lstStyle/>
          <a:p>
            <a:r>
              <a:rPr lang="en-GB" dirty="0"/>
              <a:t>Check for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6CC11-ABF8-4430-BA60-63AB19119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611984"/>
            <a:ext cx="11434713" cy="4958498"/>
          </a:xfrm>
        </p:spPr>
        <p:txBody>
          <a:bodyPr>
            <a:normAutofit/>
          </a:bodyPr>
          <a:lstStyle/>
          <a:p>
            <a:r>
              <a:rPr lang="en-GB" dirty="0"/>
              <a:t>You’ll need to implement a method s.t. when you click on the screen, it should be able to detect if you’ve clicked on a box. </a:t>
            </a:r>
          </a:p>
          <a:p>
            <a:pPr lvl="1"/>
            <a:r>
              <a:rPr lang="en-GB" dirty="0"/>
              <a:t>Hint: If you know the top-left corner of the grid and the length of the box (their identical), then finding if the coordinates are within a box should be simple enough.</a:t>
            </a:r>
          </a:p>
          <a:p>
            <a:pPr lvl="1"/>
            <a:r>
              <a:rPr lang="en-GB" dirty="0"/>
              <a:t>Let’s simplify this a little bit and consider the case where we just have a single square…</a:t>
            </a:r>
          </a:p>
          <a:p>
            <a:pPr lvl="2"/>
            <a:r>
              <a:rPr lang="en-GB" dirty="0"/>
              <a:t>You will know: the box’s top-left corner, the length/width of the box and the x-y coordinates of the mouse click (consult the primer if you forgot how to check!). </a:t>
            </a:r>
          </a:p>
          <a:p>
            <a:pPr lvl="2"/>
            <a:r>
              <a:rPr lang="en-GB" b="1" dirty="0"/>
              <a:t>∴ </a:t>
            </a:r>
            <a:r>
              <a:rPr lang="en-GB" dirty="0"/>
              <a:t>if  (top-left corner x coordinate) ≤ mouse-click x coordinate ≤ (top-left corner x coordinate + box length), the mouse click is within the range of that particular box.</a:t>
            </a:r>
          </a:p>
          <a:p>
            <a:pPr lvl="2"/>
            <a:r>
              <a:rPr lang="en-GB" dirty="0"/>
              <a:t>You obviously want to make sure that the box isn’t filled before adding an X or O! (Consider the matrix hint I gave earlier)</a:t>
            </a:r>
          </a:p>
          <a:p>
            <a:pPr lvl="1"/>
            <a:r>
              <a:rPr lang="en-GB" dirty="0"/>
              <a:t> Let’s now expand this to 9 boxes… </a:t>
            </a:r>
            <a:r>
              <a:rPr lang="en-GB" dirty="0">
                <a:solidFill>
                  <a:srgbClr val="FFFF00"/>
                </a:solidFill>
                <a:highlight>
                  <a:srgbClr val="000000"/>
                </a:highlight>
                <a:latin typeface="Comic Sans MS" panose="030F0702030302020204" pitchFamily="66" charset="0"/>
              </a:rPr>
              <a:t>have fun!</a:t>
            </a:r>
          </a:p>
          <a:p>
            <a:pPr lvl="1"/>
            <a:r>
              <a:rPr lang="en-GB" dirty="0"/>
              <a:t>Also consider a way to alternate between player 1 and player 2</a:t>
            </a:r>
          </a:p>
        </p:txBody>
      </p:sp>
    </p:spTree>
    <p:extLst>
      <p:ext uri="{BB962C8B-B14F-4D97-AF65-F5344CB8AC3E}">
        <p14:creationId xmlns:p14="http://schemas.microsoft.com/office/powerpoint/2010/main" val="271080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0A27-10BB-4BDE-81D3-CF3DDB89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Winning Condition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77F8E-D8C5-49A3-BF11-050E5FE80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Brute force all the combinations</a:t>
            </a:r>
          </a:p>
          <a:p>
            <a:pPr lvl="1"/>
            <a:r>
              <a:rPr lang="en-GB" dirty="0"/>
              <a:t>Hint 1 – Think about how to store the state of each cell (i.e. a matrix)</a:t>
            </a:r>
          </a:p>
          <a:p>
            <a:pPr lvl="1"/>
            <a:r>
              <a:rPr lang="en-GB" dirty="0"/>
              <a:t>Hint 2 – Think of all the possible ways/combinations to win… </a:t>
            </a:r>
          </a:p>
        </p:txBody>
      </p:sp>
    </p:spTree>
    <p:extLst>
      <p:ext uri="{BB962C8B-B14F-4D97-AF65-F5344CB8AC3E}">
        <p14:creationId xmlns:p14="http://schemas.microsoft.com/office/powerpoint/2010/main" val="272859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442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Tic-Tac-Toe Primer 4 n00bs</vt:lpstr>
      <vt:lpstr>Let’s first consider just the board</vt:lpstr>
      <vt:lpstr>Now let’s focus on each box…</vt:lpstr>
      <vt:lpstr>Check for input</vt:lpstr>
      <vt:lpstr>Winning Condition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Primer 4 n00bs</dc:title>
  <dc:creator>Dabeer Mirza</dc:creator>
  <cp:lastModifiedBy>Dabeer Mirza</cp:lastModifiedBy>
  <cp:revision>4</cp:revision>
  <dcterms:created xsi:type="dcterms:W3CDTF">2017-08-21T21:25:09Z</dcterms:created>
  <dcterms:modified xsi:type="dcterms:W3CDTF">2017-08-21T21:56:43Z</dcterms:modified>
</cp:coreProperties>
</file>