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82" r:id="rId7"/>
    <p:sldId id="283" r:id="rId8"/>
    <p:sldId id="260" r:id="rId9"/>
    <p:sldId id="272" r:id="rId10"/>
    <p:sldId id="273" r:id="rId11"/>
    <p:sldId id="274" r:id="rId12"/>
    <p:sldId id="284" r:id="rId13"/>
    <p:sldId id="261" r:id="rId14"/>
    <p:sldId id="263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5" r:id="rId25"/>
    <p:sldId id="279" r:id="rId26"/>
    <p:sldId id="280" r:id="rId27"/>
    <p:sldId id="281" r:id="rId28"/>
    <p:sldId id="276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8-03T15:02:01.4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5460 8743,'5'0,"5"0,6 0,4 0,4 0,2 0,1 0,0 0,1 0,-1 0,0 0,-1 0,5 0,2 0,3 0,0 0,0 0,-4 0,-2 0,-6 4,-2 2,3 0,2-2,1-1,1-1,-1 0,-1-2,1 0,-2 0,5 0,1 0,0-1,3 6,13 0,8 1,4-1,-1 2,-5 1,-7-1,-8-2,-6-1,-3-3,1 0,5-1,5 0,4 0,4-1,2 1,1 0,1-1,1 1,-5 0,-2 0,0 0,-3 0,-5 0,-5 0,1 0,4 0,3 0,0 0,1 0,2 0,3 0,2 0,1 0,1-4,-3-2,-7 0,-1 2,-3 1,-3 1,-4-4,-2 0,-2-4,4-5,0 0,0-1,-1 1,-1 4,4-1,-1 1,0 3,-1-1,-2 0,-1 2,0 2,-6-3,-2 1,0 1,1 6,2 3,-3 5,-2 6,2 6,2-2,2-3,0 0,1-2,1-4,1-3,-1-3,0-1,1-2,-1-1,1 1,-1-1,0 1,0-1,0 1,0-1,5 1,1 0,0 0,-1 0,-2 0,0 0,-2 1,0-1,-1 4,0 2,0 0,0-2,-5 4,4 0,1-1,1-3,5 0,6-2,1-2,2 0,4 0,3 0,2 0,1 0,-3-1,-1 1,0 0,2 0,0 0,6 0,3 0,0 0,-2 0,0 0,-1 0,-2 0,1 0,-6 0,-6 0,-2 0,2 0,2 0,3 0,7 0,7-5,7 0,0-1,-1 1,-4 2,-4 1,-3-3,-7-1,-6 0,-2 2,0 0,3 2,-2 2,1 0,2 0,2 0,2 0,2 0,1 0,0 0,1 1,-5-1,-1 0,0 0,-3 0,-5 0,-1 0,4 0,2 0,-2 0,2 0,2 0,1 0,2 0,3 0,0 0,-4 0,-2 0,-3 0,-5 0,-1 0,9 0,8 0,13 0,4 0,3 0,-1 0,0 0,-5 0,-3 0,-9 0,-10 0,1-5,-3-1,0 1,-4 0,2 2,5 1,5 1,2 1,1 0,-5 0,-6 0,-2 0,-3 0,0 0,-1 0,-4 0,2 0,-1 0,2 0,5 0,-1 0,-4 0,3 0,6 0,9 0,9 0,2 0,8 0,-5 0,-4 0,-5 0,-3 0,-4 0,-5 0,-7 0,-1 0,-3 0,-4 0,-2 0,-2 0,-3 0,5 0,14 0,13 0,23 0,20 0,11 0,4 5,-4 1,-12-1,-15 0,-12-2,-15-1,-12 0,-10-2,-6 4,-5 2,4 4,5 0,0-1,10 2,0-1,2-2,3-2,-4-3,1-1,0-1,2-2,2 1,-4 0,-5 0,-4-1,-1 1,-2-1,-1 1,-2 0,-3 5,-1 1,0-1,-6 5,-1-1,-5-2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8-03T15:02:10.5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5500 9231,'9'0,"16"0,22-4,25-7,14-5,5 0,5-2,0 3,-7 3,-15-1,-12 3,-6 2,-8 2,-10 4,-9 0,-6 2,-2 0,4 1,6-1,8 1,5-1,0 0,2-4,1-2,2 0,2 2,-4 1,-5 1,-6 1,-4 0,-2 1,-4 0,0 1,-1-1,0 0,9 0,13 0,10 0,15 0,3 0,2 0,3 0,-6 0,-4 0,-6 0,-6 0,-2 0,-8 0,-6 0,-3 0,2 0,-1 0,0 0,3 0,8 0,7 0,4 0,5 0,4 0,-2 0,-2 0,-1 0,-2 0,-7 0,-4 0,-8 0,-2 0,-3 0,-5 0,-4 0,-2 0,-2 0,3 0,10 0,12 0,10 0,17 5,8 0,3 1,0-1,2-2,-6 3,-9 2,-12-2,-13-2,-12-1,-2-1,-4-1,0-1,10 0,4 0,4-1,-2 1,-2 0,2 0,-1-1,1 1,1 0,1 0,5 0,1 0,0 0,-5 0,-3 0,-6 0,-6 0,-4 0,-4 0,-2 0,-3 0,0 0,5 5,1 1,14-1,11 0,16-2,16-1,12 0,6-2,-10 0,-3 0,-9 0,-15-1,-14 1,-12 0,-9 0,-1 0,7 0,10 0,14 0,24 0,18 0,4 0,-2 0,-6 0,-12 0,-13 0,-14 0,-10 0,-8 0,-4 0,-4 0,-4 0,1 0,9 0,18 0,18 0,17 4,10 2,4 0,-2-1,-10-3,-15 0,-11 4,-13 0,-13 0,-10-2,-6 0,-4-3,7 0,11 4,16 1,25-1,19-1,11-1,3-1,-5-1,-13-1,-10 0,-11 0,-10 0,-13-1,-11 1,-5 4,1 2,10 0,10-2,13 9,11 0,-4 0,2-4,-4-2,-3 1,-4 0,-7-2,-5-1,-8-3,-8 0,-8-2,-1 0,3 0,4 0,3 0,8-1,3 1,2 0,3 0,2 0,-3 0,-6 0,-8 0,-7 0,-2 0,-2 0,-3 0,-2 0,-2 0,-1 0,3 0,2 0,3 0,6 0,-1 0,3 0,-2 0,1 0,-2 0,-4 0,-3 0,2 0,-1 0,-2 0,-2 0,-1 4,-2 2,0 0,-1-1,0-3,0 0,0 0,0-2,-5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8-03T15:02:19.58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4937 9390,'5'0,"9"0,12 0,11 0,12 0,11 0,9 0,6 0,7 0,0 0,-1 0,-6 0,-11 0,-11 0,-12 0,-7 0,-5 0,-3 0,-2 0,9 0,21 0,27 0,19 0,14 0,1 0,-5 4,-14 2,-8 0,-11-1,-10-3,-7 0,-9 0,-10-2,-6 0,0 0,6 0,10 0,19-1,15 1,16 0,3 0,7 0,-2 0,-7 0,-7 5,-10 1,-12-1,-8 0,-12-2,-5-1,-7-1,-5-1,-1 0,16 0,27 0,31-9,41-3,22 0,9-1,-9 0,-21 4,-26 2,-26 3,-26 2,-19 1,-16 1,-10 0,0 1,4 0,9 3,12 3,14 3,23 5,31 0,31 10,21 11,-1-2,-17-1,-21-7,-24-4,-23-4,-21-7,-13-4,-7-8,-2-8,10-8,8-9,3-5,4 3,-1 2,-4 5,-3 2,-3 4,-3 5,-6 3,-7 4,-6 2,-5 1,-3 1,-2 0,-1 0,0-1,-1 1,2-1,-1 0,1 0,0 0,0 0,0 0,5 0,1 0,0 0,3-5,5-1,13-4,16-4,13-1,7-2,5 3,2 2,-9 4,-4 4,-4 2,-2 1,-4 1,-6 1,-7-1,-7 1,-10 0,-6-1,-2 0,-1 0,1 0,14 0,11 0,13 0,17 0,24 0,23 0,17 0,3 0,-12 0,-21 0,-23 5,-24 0,-16 1,-6-1,11-2,11-1,16-1,4 0,1-1,-10 0,0-1,-11 1,-1 0,-5-1,-9 1,-12 0,-8 0,-9 0,-4 0,1 0,5 0,5 0,9 0,10 0,12-4,4-2,2 0,1 2,0 0,6 2,-8 2,2-1,0 1,-4 0,-1 1,-4-1,-5 0,-4 0,0 0,0 0,2 0,5 0,8 0,5 0,2 0,6 0,4 5,1 0,-2 6,-4-1,2-1,-6-2,-8 6,-7 1,-12-2,-10-2,-9-4,3-2,3-2,13-2,10 0,15-1,4 0,0-3,-1-3,-5 1,-8 1,-7 2,-9 1,-7 1,-5 1,-6 0,-6 0,-2 0,-3 0,4 0,5 1,10-1,11 0,10 4,15 2,7 0,11-1,-6-3,-2 0,-7 0,-14-2,-14 0,-7 0,-8 0,-7 0,-4-1,-3 1,-2 0,13 0,18 0,22 0,23 0,9 0,3 0,1-5,-16-1,-14 1,-18 0,-16 2,-11 1,-8 1,-1 1,0 0,2 0,6 0,14 0,12 0,3 1,4-1,3 0,3 0,-4 0,1 0,-6 0,-3 0,-5 0,-8 0,-9 0,-6 0,-6 0,-3 0,-2 0,-2 0,1 0,0 0,-1 0,2 0,4 0,2 0,4 0,6 0,-2 4,-1 2,-4 0,-3-1,-3-3,-1 0,-2 0,-5 2,-1 2,0 4,1 0,2-1,1-2,0-3,2-2,0-1,-4-1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8-03T15:02:23.8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11518 9297,'-4'0,"-6"0,-6 0,-9 0,-10 0,-11 0,-12 0,-9 0,-16 0,-6 0,-2 4,-4 2,11 0,10-1,0-2,8-1,11-1,6 0,7-1,5-1,6 1,8 4,2 2,2-1,-6 0,-7-2,-12-1,-11-1,-6 0,-10-1,-6 0,-4-1,-1-4,5-1,6-4,6 0,10 0,9 4,10-3,4 1,5 1,2 3,1 0,-5 3,-10 0,-13 1,-6 0,-6 1,-10-1,-6 1,2-6,0 0,1-1,4-3,-4 0,4-3,8 0,3-2,7 2,4-2,2 1,5 3,1 3,3-1,0 0,1 2,4 2,3 1,-2 2,1 0,1 1,-3 1,0-1,2 0,2 0,1 1,2-1,-3 0,-1 0,0 0,2 0,1 0,1 0,1 0,1 0,-1 4,-3 2,-11 0,-11 3,-15 0,-10-2,1-1,-2-2,0-2,4-1,6-1,6 0,3-1,4 1,7 0,7 0,6-1,4 1,3 0,-2 5,-1 1,-4-1,-5 0,0-2,-2 4,-3-1,-3 0,-2 4,-1-2,-1 4,3 0,7-3,5-3,5 3,3-1,2-2,2-1,-1-2,15-2,12 0,16-6,18-1,12-5,11 1,14-4,8 2,3 2,2 2,-6 4,-6 2,-3 1,-4 1,-5 1,-3-1,-4 0,-5 1,-3 0,5-1,1 0,2 4,1 2,-1 0,0 2,-1 2,0 2,0 0,-1-3,0-3,-4-1,3 1,-3 1,4 3,7 0,1-1,0-3,-1 2,-2 0,-6-2,-3-1,-5-2,-6-1,-4-2,-3 0,-3 0,-2 0,1 0,-1-1,0 1,1 0,-1-1,1 1,0 0,1 0,-1 0,0 0,0 0,5 1,1 3,0 2,-1 0,-2-2,-1-1,-5-1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94FC-EA25-407D-9F24-365D98C38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4D28E-FFC4-4AB4-9365-605048E45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A1E0-9461-41A9-A667-52EE74F6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7CB3-8109-4BC9-B79E-B2DA617C555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ACC9-C0DB-47BB-95AE-E84B122D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E6192-91A8-4E47-968D-CD1F991E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DD7-A78A-418E-8ECF-6BD67221E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8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DA3F-2215-4414-AD4E-B5DF55A1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ADE50-5BDF-4AE5-8820-D18CE94D7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E351-D8AD-4B7C-B5ED-6418AED6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7CB3-8109-4BC9-B79E-B2DA617C555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60B5F-B811-42BB-AA38-5F101609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19E8A-885A-4A3C-B2FC-B760BBA3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DD7-A78A-418E-8ECF-6BD67221E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93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F8CF1-0F51-476F-842F-265D04F0B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CA629-2BEA-40D0-B21B-A9CCB0F79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14FF-6A63-41CC-BCF1-B6950050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7CB3-8109-4BC9-B79E-B2DA617C555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353C8-6E97-4549-A66A-354B9C6E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5DEE-5367-4864-8A7B-D14363DC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DD7-A78A-418E-8ECF-6BD67221E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35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859B-1004-46CF-ABA7-9B2025E1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D1DD-35A5-4A83-BB82-5A8552AA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1FCA7-4551-436B-B8B8-BE2C1C55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7CB3-8109-4BC9-B79E-B2DA617C555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B35A-2950-4F5F-AEFD-8F0728E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C2EB-4697-4057-8B77-266A1BD4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DD7-A78A-418E-8ECF-6BD67221E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0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E095-C85D-4C6D-9584-882DAE07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1D535-B10B-44BF-B72E-58E824920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E31AE-2D5C-456C-A0C8-B0F265BD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7CB3-8109-4BC9-B79E-B2DA617C555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9DA3-3AF3-487B-845E-8258C661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3A6D-D2B5-4020-97FC-048DDF95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DD7-A78A-418E-8ECF-6BD67221E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0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525A-A309-439A-8489-3D2D8B10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30DB-965D-42EC-8F77-15CBA0826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3EF3-3079-4313-9594-7445CDFE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BEA54-E9FC-414D-B9E8-4AF2B7C2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7CB3-8109-4BC9-B79E-B2DA617C555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45556-3821-47ED-8FB4-D2974B58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B22CA-0923-473C-9039-CE59A62D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DD7-A78A-418E-8ECF-6BD67221E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CFA4-7ADE-4A23-9773-0D967492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86620-E629-41CA-BE69-73927225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6F2D9-7D1B-4418-85E7-69EC9C5A3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852FF-14A3-481D-A739-265FB0B14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186E1-C027-467A-AEE4-31C85DF14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9F379-B059-4D1F-89EB-DE3B4315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7CB3-8109-4BC9-B79E-B2DA617C555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646D4-A04D-4F4C-82C6-AC3D8671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2C029-692B-4641-94B9-FCDB2EEE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DD7-A78A-418E-8ECF-6BD67221E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25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A16D-2D14-4079-9CDE-89A92781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0B607-B8D7-45A4-8575-165EFB7A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7CB3-8109-4BC9-B79E-B2DA617C555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BF422-1A8F-44CE-B432-7161CA28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462D8-7F76-4FA9-B24F-A7D07DA5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DD7-A78A-418E-8ECF-6BD67221E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44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D8241-C60F-43D2-84DA-B737F519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7CB3-8109-4BC9-B79E-B2DA617C555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F9F44-7C94-4188-9E16-6C0E101E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A0DF-EC1B-46B5-932A-E44B8D54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DD7-A78A-418E-8ECF-6BD67221E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17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2CC6-1DC1-4809-A084-7C4872C5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3C36-9B1E-431C-9F7A-65C49A5A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212C-EB3A-4F07-837A-6BF0D513A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D1D-7622-4027-A32C-A809FF04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7CB3-8109-4BC9-B79E-B2DA617C555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04BF2-C93D-4E43-8404-B0CDCFCB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30483-3BC5-45C4-B573-07201435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DD7-A78A-418E-8ECF-6BD67221E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E630-349D-4A36-9C7F-8F8EBFA6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DB497-BB30-4374-81EF-6BD3CAB02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BA59F-78C2-496C-AE5A-1A5713AF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36DCF-FD6B-4F2F-94DE-B5B93502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7CB3-8109-4BC9-B79E-B2DA617C555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6807C-E5D4-485E-BC87-68BE1A33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FE249-351F-4B84-9446-C42F46D3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DD7-A78A-418E-8ECF-6BD67221E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51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6120D-6DB1-4C5A-A6A6-5A368F25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1CED-2CCF-4C8F-989E-BDCA5B58A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774B-BF5C-429C-BF95-099B093A3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7CB3-8109-4BC9-B79E-B2DA617C555A}" type="datetimeFigureOut">
              <a:rPr lang="en-GB" smtClean="0"/>
              <a:t>05/08/2017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7DA22-2ADE-46D2-B045-61263DF64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DEE57-47ED-4DE4-8A79-7F537B91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7DD7-A78A-418E-8ECF-6BD67221E3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5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1.png"/><Relationship Id="rId7" Type="http://schemas.openxmlformats.org/officeDocument/2006/relationships/image" Target="../media/image2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00.png"/><Relationship Id="rId5" Type="http://schemas.openxmlformats.org/officeDocument/2006/relationships/image" Target="../media/image27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pygame/" TargetMode="External"/><Relationship Id="rId2" Type="http://schemas.openxmlformats.org/officeDocument/2006/relationships/hyperlink" Target="https://www.pygame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ventwithpython.com/makinggames.pdf" TargetMode="External"/><Relationship Id="rId4" Type="http://schemas.openxmlformats.org/officeDocument/2006/relationships/hyperlink" Target="https://stackoverflow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FekDMDome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5974-4D78-4D86-9B24-4E0162FD9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042" y="612000"/>
            <a:ext cx="9144000" cy="2387600"/>
          </a:xfrm>
        </p:spPr>
        <p:txBody>
          <a:bodyPr/>
          <a:lstStyle/>
          <a:p>
            <a:r>
              <a:rPr lang="en-GB" dirty="0"/>
              <a:t>PyGame Primer</a:t>
            </a:r>
          </a:p>
        </p:txBody>
      </p:sp>
      <p:pic>
        <p:nvPicPr>
          <p:cNvPr id="1026" name="Picture 2" descr="Image result for pygame">
            <a:extLst>
              <a:ext uri="{FF2B5EF4-FFF2-40B4-BE49-F238E27FC236}">
                <a16:creationId xmlns:a16="http://schemas.microsoft.com/office/drawing/2014/main" id="{9A37830E-0823-4979-988C-AC4A7E024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042" y="3672775"/>
            <a:ext cx="3810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3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95AA314-FEF8-4805-B040-73E679B4E047}"/>
              </a:ext>
            </a:extLst>
          </p:cNvPr>
          <p:cNvGrpSpPr/>
          <p:nvPr/>
        </p:nvGrpSpPr>
        <p:grpSpPr>
          <a:xfrm>
            <a:off x="2064470" y="846726"/>
            <a:ext cx="7022969" cy="4835453"/>
            <a:chOff x="2064470" y="846726"/>
            <a:chExt cx="7022969" cy="48354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1EF142-0DD8-4ADD-8450-BDA295A4BC17}"/>
                </a:ext>
              </a:extLst>
            </p:cNvPr>
            <p:cNvSpPr txBox="1"/>
            <p:nvPr/>
          </p:nvSpPr>
          <p:spPr>
            <a:xfrm>
              <a:off x="7852528" y="4943515"/>
              <a:ext cx="1234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C05366E-86E0-4F2E-AFC7-EBA8B9797F72}"/>
                </a:ext>
              </a:extLst>
            </p:cNvPr>
            <p:cNvGrpSpPr/>
            <p:nvPr/>
          </p:nvGrpSpPr>
          <p:grpSpPr>
            <a:xfrm>
              <a:off x="2064470" y="846726"/>
              <a:ext cx="5788058" cy="4835453"/>
              <a:chOff x="2064470" y="846726"/>
              <a:chExt cx="5788058" cy="483545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FF36B5E-7C83-41D0-B182-349DC0DF8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7530" y="1216059"/>
                <a:ext cx="0" cy="39121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D836CE5-2665-40AB-96D2-2E5B69325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7530" y="5128181"/>
                <a:ext cx="53449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189ABD-43C9-48C9-A0D9-B69EE06F4D2F}"/>
                  </a:ext>
                </a:extLst>
              </p:cNvPr>
              <p:cNvSpPr txBox="1"/>
              <p:nvPr/>
            </p:nvSpPr>
            <p:spPr>
              <a:xfrm>
                <a:off x="2224726" y="5024486"/>
                <a:ext cx="707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D892CD-0045-43C0-9729-7F00F7695486}"/>
                  </a:ext>
                </a:extLst>
              </p:cNvPr>
              <p:cNvSpPr txBox="1"/>
              <p:nvPr/>
            </p:nvSpPr>
            <p:spPr>
              <a:xfrm>
                <a:off x="2366128" y="846726"/>
                <a:ext cx="829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y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FA03C6-0CAF-466B-A2B0-DFF865473AE9}"/>
                  </a:ext>
                </a:extLst>
              </p:cNvPr>
              <p:cNvSpPr txBox="1"/>
              <p:nvPr/>
            </p:nvSpPr>
            <p:spPr>
              <a:xfrm>
                <a:off x="5180029" y="2469822"/>
                <a:ext cx="282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x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6A681EE-53B5-402B-A0E4-EBE01B8D9A1E}"/>
                  </a:ext>
                </a:extLst>
              </p:cNvPr>
              <p:cNvCxnSpPr/>
              <p:nvPr/>
            </p:nvCxnSpPr>
            <p:spPr>
              <a:xfrm flipH="1">
                <a:off x="2507530" y="2654488"/>
                <a:ext cx="281390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30782A-506C-4F95-8191-F4A599562264}"/>
                  </a:ext>
                </a:extLst>
              </p:cNvPr>
              <p:cNvCxnSpPr/>
              <p:nvPr/>
            </p:nvCxnSpPr>
            <p:spPr>
              <a:xfrm>
                <a:off x="5321431" y="2654488"/>
                <a:ext cx="0" cy="24736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618C6D-B1D4-46E8-ABE2-ADC541B7713A}"/>
                  </a:ext>
                </a:extLst>
              </p:cNvPr>
              <p:cNvSpPr txBox="1"/>
              <p:nvPr/>
            </p:nvSpPr>
            <p:spPr>
              <a:xfrm>
                <a:off x="5180029" y="5312847"/>
                <a:ext cx="504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8FAF8C-E87F-4C65-8FC9-DE3D0A197A20}"/>
                  </a:ext>
                </a:extLst>
              </p:cNvPr>
              <p:cNvSpPr txBox="1"/>
              <p:nvPr/>
            </p:nvSpPr>
            <p:spPr>
              <a:xfrm>
                <a:off x="2064470" y="2535810"/>
                <a:ext cx="30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4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E6047F0-4909-4993-A040-F2DC4F3E723E}"/>
              </a:ext>
            </a:extLst>
          </p:cNvPr>
          <p:cNvSpPr txBox="1"/>
          <p:nvPr/>
        </p:nvSpPr>
        <p:spPr>
          <a:xfrm>
            <a:off x="7852528" y="1131216"/>
            <a:ext cx="240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Cartesian coordinates</a:t>
            </a:r>
          </a:p>
        </p:txBody>
      </p:sp>
    </p:spTree>
    <p:extLst>
      <p:ext uri="{BB962C8B-B14F-4D97-AF65-F5344CB8AC3E}">
        <p14:creationId xmlns:p14="http://schemas.microsoft.com/office/powerpoint/2010/main" val="318401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FEBFE6-66DD-4A7A-B619-515D6D535F68}"/>
              </a:ext>
            </a:extLst>
          </p:cNvPr>
          <p:cNvCxnSpPr/>
          <p:nvPr/>
        </p:nvCxnSpPr>
        <p:spPr>
          <a:xfrm>
            <a:off x="1687398" y="904973"/>
            <a:ext cx="6344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9AB4D6-8FAB-40A9-8EF5-2A910EA6B694}"/>
              </a:ext>
            </a:extLst>
          </p:cNvPr>
          <p:cNvCxnSpPr/>
          <p:nvPr/>
        </p:nvCxnSpPr>
        <p:spPr>
          <a:xfrm>
            <a:off x="1687398" y="904973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E61B14-1E7D-4540-8055-9730B520C063}"/>
              </a:ext>
            </a:extLst>
          </p:cNvPr>
          <p:cNvSpPr txBox="1"/>
          <p:nvPr/>
        </p:nvSpPr>
        <p:spPr>
          <a:xfrm>
            <a:off x="4326903" y="2752627"/>
            <a:ext cx="18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9ED8DF-5B8E-4CB2-A212-7B9A570054C1}"/>
              </a:ext>
            </a:extLst>
          </p:cNvPr>
          <p:cNvSpPr txBox="1"/>
          <p:nvPr/>
        </p:nvSpPr>
        <p:spPr>
          <a:xfrm>
            <a:off x="1564849" y="4967926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9AEB3E-6D8F-4B00-B936-45E4DE439519}"/>
              </a:ext>
            </a:extLst>
          </p:cNvPr>
          <p:cNvSpPr txBox="1"/>
          <p:nvPr/>
        </p:nvSpPr>
        <p:spPr>
          <a:xfrm>
            <a:off x="8031637" y="720307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FA5176-A2E8-4FCA-9A82-C1DA61338F92}"/>
              </a:ext>
            </a:extLst>
          </p:cNvPr>
          <p:cNvSpPr txBox="1"/>
          <p:nvPr/>
        </p:nvSpPr>
        <p:spPr>
          <a:xfrm>
            <a:off x="1371599" y="665433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2B8D0C-8308-47B4-9D09-9757AC9CEB6C}"/>
              </a:ext>
            </a:extLst>
          </p:cNvPr>
          <p:cNvCxnSpPr/>
          <p:nvPr/>
        </p:nvCxnSpPr>
        <p:spPr>
          <a:xfrm flipH="1">
            <a:off x="1687397" y="2936449"/>
            <a:ext cx="27714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69D8DD-878B-4B55-B76C-594FCFC16034}"/>
              </a:ext>
            </a:extLst>
          </p:cNvPr>
          <p:cNvCxnSpPr/>
          <p:nvPr/>
        </p:nvCxnSpPr>
        <p:spPr>
          <a:xfrm flipV="1">
            <a:off x="4458878" y="904973"/>
            <a:ext cx="0" cy="2031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6B31A2-7B02-48C1-B12E-26F035CCF64E}"/>
              </a:ext>
            </a:extLst>
          </p:cNvPr>
          <p:cNvSpPr txBox="1"/>
          <p:nvPr/>
        </p:nvSpPr>
        <p:spPr>
          <a:xfrm>
            <a:off x="4326903" y="575035"/>
            <a:ext cx="40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8416A7-237C-4D8A-9820-B14666426A54}"/>
              </a:ext>
            </a:extLst>
          </p:cNvPr>
          <p:cNvSpPr txBox="1"/>
          <p:nvPr/>
        </p:nvSpPr>
        <p:spPr>
          <a:xfrm>
            <a:off x="1423448" y="2752627"/>
            <a:ext cx="25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0AA7F6-8DB1-4AA1-A503-3690CF442BD9}"/>
              </a:ext>
            </a:extLst>
          </p:cNvPr>
          <p:cNvSpPr txBox="1"/>
          <p:nvPr/>
        </p:nvSpPr>
        <p:spPr>
          <a:xfrm>
            <a:off x="6146276" y="3582186"/>
            <a:ext cx="422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PyGame coordinate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72862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6685-1CDA-45A3-AE38-E703258A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Outputting text onto the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1BEA9-8677-47F1-AC5C-9F47C41F8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" t="26667" r="17577" b="21240"/>
          <a:stretch/>
        </p:blipFill>
        <p:spPr>
          <a:xfrm>
            <a:off x="838200" y="1775637"/>
            <a:ext cx="5667153" cy="4189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6190B-1077-43D1-A392-071A0CD1A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24" y="1690688"/>
            <a:ext cx="4714934" cy="483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5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E0F0-DD4A-4ACA-9465-B928372D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draw shapes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C7CE5-A5FF-49E5-B3F5-5A7703A78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8" t="19506" r="37416" b="49922"/>
          <a:stretch/>
        </p:blipFill>
        <p:spPr>
          <a:xfrm>
            <a:off x="538480" y="2153920"/>
            <a:ext cx="7000240" cy="3098800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F74B55F0-7F47-46D4-89E7-9B78782B35FC}"/>
              </a:ext>
            </a:extLst>
          </p:cNvPr>
          <p:cNvSpPr/>
          <p:nvPr/>
        </p:nvSpPr>
        <p:spPr>
          <a:xfrm>
            <a:off x="7650480" y="2153920"/>
            <a:ext cx="579120" cy="2997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6976A-CFC1-4928-8AEB-F621932111E5}"/>
              </a:ext>
            </a:extLst>
          </p:cNvPr>
          <p:cNvSpPr txBox="1"/>
          <p:nvPr/>
        </p:nvSpPr>
        <p:spPr>
          <a:xfrm>
            <a:off x="8341360" y="1718161"/>
            <a:ext cx="2564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are the methods that you need to use to create shapes in PyGame. </a:t>
            </a:r>
          </a:p>
          <a:p>
            <a:endParaRPr lang="en-GB" dirty="0"/>
          </a:p>
          <a:p>
            <a:r>
              <a:rPr lang="en-GB" dirty="0"/>
              <a:t>In the following slides, I’ll demonstrate in detail how to use some of these functions (the useful ones anyway!).</a:t>
            </a:r>
          </a:p>
          <a:p>
            <a:endParaRPr lang="en-GB" dirty="0"/>
          </a:p>
          <a:p>
            <a:r>
              <a:rPr lang="en-GB" dirty="0"/>
              <a:t>For an in depth explanation, please visit: https://www.pygame.org/docs/ref/draw.html</a:t>
            </a:r>
          </a:p>
        </p:txBody>
      </p:sp>
    </p:spTree>
    <p:extLst>
      <p:ext uri="{BB962C8B-B14F-4D97-AF65-F5344CB8AC3E}">
        <p14:creationId xmlns:p14="http://schemas.microsoft.com/office/powerpoint/2010/main" val="288339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9F18-6BDD-4D28-BDF3-4EDDE31B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en-GB" dirty="0"/>
              <a:t>Drawing rectangle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F35F6-D3E3-4DF8-88DB-46DA64C5B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" t="35179" r="1999" b="37508"/>
          <a:stretch/>
        </p:blipFill>
        <p:spPr>
          <a:xfrm>
            <a:off x="838200" y="1778035"/>
            <a:ext cx="10271760" cy="21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8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7399-DAC4-4C6B-8EF4-82D5902D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89"/>
            <a:ext cx="10515600" cy="1325563"/>
          </a:xfrm>
        </p:spPr>
        <p:txBody>
          <a:bodyPr/>
          <a:lstStyle/>
          <a:p>
            <a:r>
              <a:rPr lang="en-GB" dirty="0"/>
              <a:t>Drawing a rectangle example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CB658-C5CA-40D3-99E1-3B4A6E96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585" y="1375714"/>
            <a:ext cx="3436893" cy="442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CD7DCF-6B8F-4276-86F8-682DD48B9B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5" r="45493" b="2640"/>
          <a:stretch/>
        </p:blipFill>
        <p:spPr>
          <a:xfrm>
            <a:off x="563526" y="1235872"/>
            <a:ext cx="5943599" cy="524938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9417924-BB86-4F44-BCBB-49484947844E}"/>
              </a:ext>
            </a:extLst>
          </p:cNvPr>
          <p:cNvSpPr/>
          <p:nvPr/>
        </p:nvSpPr>
        <p:spPr>
          <a:xfrm>
            <a:off x="563526" y="4487159"/>
            <a:ext cx="5635255" cy="1753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02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1C91-A242-40E2-A77E-3CF99483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rectangle example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C6CCC-8613-444E-A369-B1A0B57B8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" t="6963" r="4611" b="4148"/>
          <a:stretch/>
        </p:blipFill>
        <p:spPr>
          <a:xfrm>
            <a:off x="838200" y="1534302"/>
            <a:ext cx="6939280" cy="4886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E1C037-2BB9-4328-94B2-9F12B580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585" y="1534302"/>
            <a:ext cx="3518535" cy="452783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631DB1F-71ED-4CC8-BBBE-088F0FEEAD09}"/>
              </a:ext>
            </a:extLst>
          </p:cNvPr>
          <p:cNvSpPr/>
          <p:nvPr/>
        </p:nvSpPr>
        <p:spPr>
          <a:xfrm>
            <a:off x="1027522" y="4374037"/>
            <a:ext cx="4769963" cy="1583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9F8F-6271-4FED-B87C-873AB53B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circle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74F54-88E4-4B1E-A363-6613C533A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" t="29903" r="1583" b="51164"/>
          <a:stretch/>
        </p:blipFill>
        <p:spPr>
          <a:xfrm>
            <a:off x="259080" y="2235199"/>
            <a:ext cx="11673840" cy="22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9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61D3-A949-4287-8C8B-2B98BEF9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circle example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FB70F-C30C-432C-9E83-8C8163B16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" t="7556" r="23104" b="5926"/>
          <a:stretch/>
        </p:blipFill>
        <p:spPr>
          <a:xfrm>
            <a:off x="731520" y="1524000"/>
            <a:ext cx="5464254" cy="4500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B07A8E-884C-4020-BF7A-D771304E5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65" y="1361619"/>
            <a:ext cx="4371975" cy="475517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BC22D3B-9B54-4DFB-8DCF-DD7B8C025106}"/>
              </a:ext>
            </a:extLst>
          </p:cNvPr>
          <p:cNvSpPr/>
          <p:nvPr/>
        </p:nvSpPr>
        <p:spPr>
          <a:xfrm>
            <a:off x="838200" y="4336330"/>
            <a:ext cx="5357574" cy="1178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58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751B-0894-4922-A2D7-24B786A2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circle example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B9E4B-F722-44DE-AD8F-9D51F5BEC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" t="7851" r="8411" b="6370"/>
          <a:stretch/>
        </p:blipFill>
        <p:spPr>
          <a:xfrm>
            <a:off x="838200" y="1528128"/>
            <a:ext cx="6487160" cy="4730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EB632E-AB20-4A4F-A496-6A25DF8B2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1385282"/>
            <a:ext cx="4480560" cy="487327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907F24A-1000-4D79-9F63-D01E8CED3E89}"/>
              </a:ext>
            </a:extLst>
          </p:cNvPr>
          <p:cNvSpPr/>
          <p:nvPr/>
        </p:nvSpPr>
        <p:spPr>
          <a:xfrm>
            <a:off x="999241" y="4572001"/>
            <a:ext cx="6212264" cy="12254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66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3FC3-E551-424E-8CFD-BCCA9C56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point of this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3AC5-1223-435D-BF66-088C278D9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give you the essential (read: minimum) knowledge on PyGame to help you get started making you games and completing the in2Science CS course!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Further reading: https://inventwithpython.com/makinggames.pdf</a:t>
            </a:r>
          </a:p>
        </p:txBody>
      </p:sp>
    </p:spTree>
    <p:extLst>
      <p:ext uri="{BB962C8B-B14F-4D97-AF65-F5344CB8AC3E}">
        <p14:creationId xmlns:p14="http://schemas.microsoft.com/office/powerpoint/2010/main" val="321596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E640-8E55-44C7-802D-D053CD89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lines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47603-5A48-4B7F-B329-D5AD945C1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" t="25868" r="28582" b="58768"/>
          <a:stretch/>
        </p:blipFill>
        <p:spPr>
          <a:xfrm>
            <a:off x="1605280" y="2113280"/>
            <a:ext cx="8432800" cy="17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4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E133FE-65AB-4107-A33D-0043B1EC1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" t="8593" r="3327" b="4296"/>
          <a:stretch/>
        </p:blipFill>
        <p:spPr>
          <a:xfrm>
            <a:off x="948753" y="1549152"/>
            <a:ext cx="5401247" cy="4878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EFE64-B9C8-46C0-9E09-908814B4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80645"/>
            <a:ext cx="10515600" cy="1325563"/>
          </a:xfrm>
        </p:spPr>
        <p:txBody>
          <a:bodyPr/>
          <a:lstStyle/>
          <a:p>
            <a:r>
              <a:rPr lang="en-GB" dirty="0"/>
              <a:t>Drawing a line example (1)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845059-5092-4401-AAA6-8A55E36D1C07}"/>
              </a:ext>
            </a:extLst>
          </p:cNvPr>
          <p:cNvSpPr/>
          <p:nvPr/>
        </p:nvSpPr>
        <p:spPr>
          <a:xfrm>
            <a:off x="650240" y="4600280"/>
            <a:ext cx="5699760" cy="130622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B650C-2B42-411F-BBC6-A355AF1C3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745" y="1549152"/>
            <a:ext cx="4189095" cy="43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D557-A4D1-42FF-AEAB-2E6B16AD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line example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05135-6915-4496-9F5A-1D3BEB406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" t="8445" r="3327" b="4445"/>
          <a:stretch/>
        </p:blipFill>
        <p:spPr>
          <a:xfrm>
            <a:off x="838200" y="1443186"/>
            <a:ext cx="5618480" cy="5059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7295E2-2863-4D8A-8566-D0CA197B8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745" y="1690688"/>
            <a:ext cx="3989003" cy="43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64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6A86-14A2-47E0-84DF-6FD6E993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0"/>
            <a:ext cx="10515600" cy="1325563"/>
          </a:xfrm>
        </p:spPr>
        <p:txBody>
          <a:bodyPr/>
          <a:lstStyle/>
          <a:p>
            <a:r>
              <a:rPr lang="en-GB" dirty="0"/>
              <a:t>How to add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338D-C517-4E4D-BDFB-3E22E940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238202"/>
            <a:ext cx="10515600" cy="87340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Use: </a:t>
            </a:r>
            <a:r>
              <a:rPr lang="en-GB" dirty="0" err="1"/>
              <a:t>pygame.image.load</a:t>
            </a:r>
            <a:r>
              <a:rPr lang="en-GB" dirty="0"/>
              <a:t>(</a:t>
            </a:r>
            <a:r>
              <a:rPr lang="en-GB" dirty="0" err="1"/>
              <a:t>image_name</a:t>
            </a:r>
            <a:r>
              <a:rPr lang="en-GB" dirty="0"/>
              <a:t>, </a:t>
            </a:r>
            <a:r>
              <a:rPr lang="en-GB" dirty="0" err="1"/>
              <a:t>position_tuple</a:t>
            </a:r>
            <a:r>
              <a:rPr lang="en-GB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DDD0B-F0D8-4749-A3FD-53603112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" t="7752" r="24885" b="10697"/>
          <a:stretch/>
        </p:blipFill>
        <p:spPr>
          <a:xfrm>
            <a:off x="862588" y="2111605"/>
            <a:ext cx="4453691" cy="434192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ABB4699-5C9C-48F9-ADA3-04B5B3FDAD9C}"/>
              </a:ext>
            </a:extLst>
          </p:cNvPr>
          <p:cNvSpPr/>
          <p:nvPr/>
        </p:nvSpPr>
        <p:spPr>
          <a:xfrm>
            <a:off x="542260" y="4110087"/>
            <a:ext cx="5007935" cy="1886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81A49-1535-48D2-B422-1E7249C5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227" y="2020186"/>
            <a:ext cx="3991623" cy="4283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C3190-CACF-4AD4-97E8-AB14801AE37C}"/>
              </a:ext>
            </a:extLst>
          </p:cNvPr>
          <p:cNvSpPr txBox="1"/>
          <p:nvPr/>
        </p:nvSpPr>
        <p:spPr>
          <a:xfrm>
            <a:off x="3823446" y="4355183"/>
            <a:ext cx="1609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#initialising sprite</a:t>
            </a:r>
          </a:p>
        </p:txBody>
      </p:sp>
    </p:spTree>
    <p:extLst>
      <p:ext uri="{BB962C8B-B14F-4D97-AF65-F5344CB8AC3E}">
        <p14:creationId xmlns:p14="http://schemas.microsoft.com/office/powerpoint/2010/main" val="49974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E9C-A87C-454E-B6FC-75F78549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How to add sound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32030-5D31-4A33-98F1-BB973078C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7" t="48061" r="30905" b="44961"/>
          <a:stretch/>
        </p:blipFill>
        <p:spPr>
          <a:xfrm>
            <a:off x="1956391" y="1743740"/>
            <a:ext cx="7868080" cy="1063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159BDB-BE15-41D4-AB67-2CBCE364341B}"/>
              </a:ext>
            </a:extLst>
          </p:cNvPr>
          <p:cNvSpPr txBox="1"/>
          <p:nvPr/>
        </p:nvSpPr>
        <p:spPr>
          <a:xfrm>
            <a:off x="1831540" y="3315824"/>
            <a:ext cx="7793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pygame.mixer.music.load</a:t>
            </a:r>
            <a:r>
              <a:rPr lang="en-GB" dirty="0"/>
              <a:t>(“</a:t>
            </a:r>
            <a:r>
              <a:rPr lang="en-GB" dirty="0" err="1"/>
              <a:t>Sound_File_name</a:t>
            </a:r>
            <a:r>
              <a:rPr lang="en-GB" dirty="0"/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pass a string to the above function which loads the sound file for you to manipulate.</a:t>
            </a:r>
          </a:p>
          <a:p>
            <a:endParaRPr lang="en-GB" dirty="0"/>
          </a:p>
          <a:p>
            <a:r>
              <a:rPr lang="en-GB" dirty="0" err="1"/>
              <a:t>pygame.mixer.music.play</a:t>
            </a:r>
            <a:r>
              <a:rPr lang="en-GB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Plays the sound</a:t>
            </a:r>
          </a:p>
          <a:p>
            <a:endParaRPr lang="en-GB" dirty="0"/>
          </a:p>
          <a:p>
            <a:r>
              <a:rPr lang="en-GB" dirty="0" err="1"/>
              <a:t>pygame.mixer.music.stop</a:t>
            </a:r>
            <a:r>
              <a:rPr lang="en-GB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Stops the sound</a:t>
            </a:r>
          </a:p>
        </p:txBody>
      </p:sp>
    </p:spTree>
    <p:extLst>
      <p:ext uri="{BB962C8B-B14F-4D97-AF65-F5344CB8AC3E}">
        <p14:creationId xmlns:p14="http://schemas.microsoft.com/office/powerpoint/2010/main" val="95831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4960-216F-462F-BD20-EBAF3E49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Keyboard input (1) – Discrete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B4D7-5A90-460D-B383-80D1C945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614"/>
            <a:ext cx="10515600" cy="13417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/>
              <a:t>This form of input is used when you don’t want a continuous action (like movement) in a game to occur. E.g. You want the character to jump (continuous jumping doesn’t make sense). Input will occur once per frame.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49D4D-1EF3-4F64-A5DB-E97AC4945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" t="36429" r="6220" b="3746"/>
          <a:stretch/>
        </p:blipFill>
        <p:spPr>
          <a:xfrm>
            <a:off x="2148397" y="2583402"/>
            <a:ext cx="7164280" cy="334688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8D6A0C-CA00-4DB7-9EA0-E79F2F6D0A56}"/>
              </a:ext>
            </a:extLst>
          </p:cNvPr>
          <p:cNvSpPr/>
          <p:nvPr/>
        </p:nvSpPr>
        <p:spPr>
          <a:xfrm>
            <a:off x="2423604" y="3808520"/>
            <a:ext cx="6889073" cy="2121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437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4A2D-45D1-48C3-A97A-34ACA165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Keyboard input (2) – Continuous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6B4B-05D4-4E21-ABE9-1382D8E4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4825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This form of input is used when you need continuous input (as I’m sure you inferred from the title!). This is used primarily for movement of characters/sprites.</a:t>
            </a:r>
          </a:p>
          <a:p>
            <a:r>
              <a:rPr lang="en-GB" sz="2400" dirty="0"/>
              <a:t>This method is also used to get input for all players. i.e. Use this method for multiplayer games.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9CE56-F970-4518-B4FB-D1A431941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" t="47120" r="7790" b="4335"/>
          <a:stretch/>
        </p:blipFill>
        <p:spPr>
          <a:xfrm>
            <a:off x="2396970" y="3160450"/>
            <a:ext cx="7066625" cy="332912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57C90F-8865-41D0-8609-5641A4E632E5}"/>
              </a:ext>
            </a:extLst>
          </p:cNvPr>
          <p:cNvSpPr/>
          <p:nvPr/>
        </p:nvSpPr>
        <p:spPr>
          <a:xfrm>
            <a:off x="2112885" y="4873841"/>
            <a:ext cx="7075503" cy="1615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896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7321-69F9-40E9-980F-EA6684B4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Keyboard Input (3)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B285-B1B5-4690-8689-D349F7EE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51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more information regarding input for various keys, please visit:</a:t>
            </a:r>
          </a:p>
          <a:p>
            <a:pPr marL="0" indent="0" algn="ctr">
              <a:buNone/>
            </a:pPr>
            <a:r>
              <a:rPr lang="en-GB" dirty="0"/>
              <a:t>https://www.pygame.org/docs/ref/key.html</a:t>
            </a:r>
          </a:p>
        </p:txBody>
      </p:sp>
    </p:spTree>
    <p:extLst>
      <p:ext uri="{BB962C8B-B14F-4D97-AF65-F5344CB8AC3E}">
        <p14:creationId xmlns:p14="http://schemas.microsoft.com/office/powerpoint/2010/main" val="3308530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5F88-F579-43E1-8B59-8E437E25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2CE8E-19A1-4193-821E-B56E4E62F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4" t="29455" r="1802" b="50081"/>
          <a:stretch/>
        </p:blipFill>
        <p:spPr>
          <a:xfrm>
            <a:off x="253409" y="1690688"/>
            <a:ext cx="11685181" cy="1339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AACDD-FFC2-4C9D-A053-60F0C446137E}"/>
              </a:ext>
            </a:extLst>
          </p:cNvPr>
          <p:cNvSpPr txBox="1"/>
          <p:nvPr/>
        </p:nvSpPr>
        <p:spPr>
          <a:xfrm>
            <a:off x="489098" y="3318065"/>
            <a:ext cx="1144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things first, you need to create an object (like a tank object for example). The object must have a sprite attribute and ‘</a:t>
            </a:r>
            <a:r>
              <a:rPr lang="en-GB" dirty="0" err="1"/>
              <a:t>Rect</a:t>
            </a:r>
            <a:r>
              <a:rPr lang="en-GB" dirty="0"/>
              <a:t>’ attribute (i.e. A rectangle object that covers the sprite).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61147-5520-49B7-ACCA-3BA98E0B0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" t="14573" r="13684" b="47908"/>
          <a:stretch/>
        </p:blipFill>
        <p:spPr>
          <a:xfrm>
            <a:off x="1711840" y="4120612"/>
            <a:ext cx="7634177" cy="25730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98E0F0-D201-4A9C-9A3F-4BA1C18FDCFC}"/>
                  </a:ext>
                </a:extLst>
              </p14:cNvPr>
              <p14:cNvContentPartPr/>
              <p14:nvPr/>
            </p14:nvContentPartPr>
            <p14:xfrm>
              <a:off x="2837451" y="6083132"/>
              <a:ext cx="4330080" cy="87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98E0F0-D201-4A9C-9A3F-4BA1C18FDC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1451" y="6011132"/>
                <a:ext cx="4401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D8F9FF-E5BE-4DFA-86A1-334653AF8285}"/>
                  </a:ext>
                </a:extLst>
              </p14:cNvPr>
              <p14:cNvContentPartPr/>
              <p14:nvPr/>
            </p14:nvContentPartPr>
            <p14:xfrm>
              <a:off x="2865531" y="6409772"/>
              <a:ext cx="4542960" cy="104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D8F9FF-E5BE-4DFA-86A1-334653AF82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9530" y="6337854"/>
                <a:ext cx="4614602" cy="248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F9FEB9-ACE4-4168-A22B-01F2AA9F9064}"/>
                  </a:ext>
                </a:extLst>
              </p14:cNvPr>
              <p14:cNvContentPartPr/>
              <p14:nvPr/>
            </p14:nvContentPartPr>
            <p14:xfrm>
              <a:off x="2460171" y="6578732"/>
              <a:ext cx="6804960" cy="114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F9FEB9-ACE4-4168-A22B-01F2AA9F90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4172" y="6506657"/>
                <a:ext cx="6876599" cy="258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7524246-BD9C-496F-ACA4-CF8BC5481B0D}"/>
                  </a:ext>
                </a:extLst>
              </p14:cNvPr>
              <p14:cNvContentPartPr/>
              <p14:nvPr/>
            </p14:nvContentPartPr>
            <p14:xfrm>
              <a:off x="2963211" y="6437852"/>
              <a:ext cx="2117760" cy="10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7524246-BD9C-496F-ACA4-CF8BC5481B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7213" y="6365852"/>
                <a:ext cx="2189396" cy="2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967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198E-B56C-48FE-8C3E-EC1EADE5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that concludes our PyGame Primer!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FBF0-7F0A-44F1-A2E7-4B99A1D0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this is simply a quick overview of what you’ll need for the summer school. If there’s anything you need to clarify/ go over, please don’t hesitate to ask Dabeer or James. </a:t>
            </a:r>
          </a:p>
          <a:p>
            <a:r>
              <a:rPr lang="en-GB" dirty="0"/>
              <a:t>Alternatively, check the PyGame documentation at: </a:t>
            </a:r>
            <a:r>
              <a:rPr lang="en-GB" dirty="0">
                <a:hlinkClick r:id="rId2"/>
              </a:rPr>
              <a:t>https://www.pygame.org/docs/</a:t>
            </a:r>
            <a:r>
              <a:rPr lang="en-GB" dirty="0"/>
              <a:t>  (this will probably provide you with a quicker answer than Dabeer or James can come up with)</a:t>
            </a:r>
          </a:p>
          <a:p>
            <a:r>
              <a:rPr lang="en-GB" dirty="0"/>
              <a:t>Some more resources:</a:t>
            </a:r>
          </a:p>
          <a:p>
            <a:pPr lvl="1"/>
            <a:r>
              <a:rPr lang="en-GB" dirty="0">
                <a:hlinkClick r:id="rId3"/>
              </a:rPr>
              <a:t>https://www.reddit.com/r/pygame/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https://stackoverflow.com/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5"/>
              </a:rPr>
              <a:t>https://inventwithpython.com/makinggames.pdf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028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7BF0-CE67-474D-838B-023C334E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PyGame?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B904-5017-4E7D-B09C-7D2964C2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module that allows you to make games in Python (pretty much in the tbh…)</a:t>
            </a:r>
          </a:p>
          <a:p>
            <a:endParaRPr lang="en-GB" dirty="0"/>
          </a:p>
          <a:p>
            <a:r>
              <a:rPr lang="en-GB" dirty="0"/>
              <a:t>To download onto your PC, please follow the instructions at:</a:t>
            </a:r>
          </a:p>
          <a:p>
            <a:pPr marL="457200" lvl="1" indent="0" algn="ctr">
              <a:buNone/>
            </a:pPr>
            <a:r>
              <a:rPr lang="en-GB" u="sng" dirty="0">
                <a:hlinkClick r:id="rId2"/>
              </a:rPr>
              <a:t>https://www.youtube.com/watch?v=1FekDMDome4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35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42CA-56B5-4EEE-A60F-D80F52CD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started! (write the following)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750E-FEBF-4015-A18F-9B3D4A259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" t="7703" r="6721" b="21334"/>
          <a:stretch/>
        </p:blipFill>
        <p:spPr>
          <a:xfrm>
            <a:off x="2519679" y="1483360"/>
            <a:ext cx="6522721" cy="48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0B58-DE09-4026-9972-7CF0608A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ED6BE-0FA9-4D8F-8040-60B71501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1568768"/>
            <a:ext cx="3741599" cy="451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B9CECC-9BBC-4D25-B834-6C1C3CD34D32}"/>
              </a:ext>
            </a:extLst>
          </p:cNvPr>
          <p:cNvSpPr txBox="1"/>
          <p:nvPr/>
        </p:nvSpPr>
        <p:spPr>
          <a:xfrm>
            <a:off x="6218968" y="2705598"/>
            <a:ext cx="419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Congrats! You’ve successfully created the dullest game in history </a:t>
            </a:r>
            <a:r>
              <a:rPr lang="en-GB" sz="2400" dirty="0">
                <a:sym typeface="Wingdings" panose="05000000000000000000" pitchFamily="2" charset="2"/>
              </a:rPr>
              <a:t>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40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946D-5633-4A2C-B0AC-A55FC572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represent colo</a:t>
            </a:r>
            <a:r>
              <a:rPr lang="en-GB" b="1" dirty="0"/>
              <a:t>u</a:t>
            </a:r>
            <a:r>
              <a:rPr lang="en-GB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A6E9-7720-402B-AAC6-3E9CA59F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with all GUI modules/technologies, colour can be broken down into 3 components – Red, Green &amp; Blue (i.e. the primary colours)</a:t>
            </a:r>
          </a:p>
          <a:p>
            <a:endParaRPr lang="en-GB" dirty="0"/>
          </a:p>
          <a:p>
            <a:r>
              <a:rPr lang="en-GB" dirty="0"/>
              <a:t>These 3 components can each have a value from 0 – 255 inclusive. </a:t>
            </a:r>
          </a:p>
          <a:p>
            <a:endParaRPr lang="en-GB" dirty="0"/>
          </a:p>
          <a:p>
            <a:r>
              <a:rPr lang="en-GB" dirty="0"/>
              <a:t> In PyGame, we store colours as a tuple with 3 values.</a:t>
            </a:r>
          </a:p>
        </p:txBody>
      </p:sp>
    </p:spTree>
    <p:extLst>
      <p:ext uri="{BB962C8B-B14F-4D97-AF65-F5344CB8AC3E}">
        <p14:creationId xmlns:p14="http://schemas.microsoft.com/office/powerpoint/2010/main" val="303407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4AC1-E7E2-4F05-92AE-86EBF86D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common colours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887F7-D727-428A-9AB3-C25E5C5B7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7752" r="26308" b="64806"/>
          <a:stretch/>
        </p:blipFill>
        <p:spPr>
          <a:xfrm>
            <a:off x="2541181" y="1892707"/>
            <a:ext cx="6560166" cy="242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EC7EC1-E4C5-46E9-BFEB-BC857E49DAB9}"/>
              </a:ext>
            </a:extLst>
          </p:cNvPr>
          <p:cNvSpPr txBox="1"/>
          <p:nvPr/>
        </p:nvSpPr>
        <p:spPr>
          <a:xfrm>
            <a:off x="1861136" y="5450774"/>
            <a:ext cx="928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get the RGB values for other colours, type in ‘colour picker’ into Google.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4B53AE-B623-4184-8E26-8E08A24414FA}"/>
              </a:ext>
            </a:extLst>
          </p:cNvPr>
          <p:cNvSpPr/>
          <p:nvPr/>
        </p:nvSpPr>
        <p:spPr>
          <a:xfrm>
            <a:off x="1861136" y="2554664"/>
            <a:ext cx="8257880" cy="2158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08D4D-EB90-48EC-B461-7B0C7C6C3C64}"/>
              </a:ext>
            </a:extLst>
          </p:cNvPr>
          <p:cNvSpPr txBox="1"/>
          <p:nvPr/>
        </p:nvSpPr>
        <p:spPr>
          <a:xfrm>
            <a:off x="10799061" y="2727598"/>
            <a:ext cx="1272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Please note that I will use red ellipses throughout this presentation to highlight the most important bits of code.</a:t>
            </a:r>
          </a:p>
        </p:txBody>
      </p:sp>
    </p:spTree>
    <p:extLst>
      <p:ext uri="{BB962C8B-B14F-4D97-AF65-F5344CB8AC3E}">
        <p14:creationId xmlns:p14="http://schemas.microsoft.com/office/powerpoint/2010/main" val="139503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BC7D-FBEF-47E7-85C9-8D715323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get a blank (white)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E98FB-5001-4747-BD66-DD26813D9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1" r="17842" b="33037"/>
          <a:stretch/>
        </p:blipFill>
        <p:spPr>
          <a:xfrm>
            <a:off x="838200" y="1436165"/>
            <a:ext cx="5035622" cy="3955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3FA3A-AA4D-48ED-86D6-2E50234CF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265" y="1436165"/>
            <a:ext cx="2939415" cy="3691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645F8-3952-4C33-8957-25939BDB2BE4}"/>
              </a:ext>
            </a:extLst>
          </p:cNvPr>
          <p:cNvSpPr txBox="1"/>
          <p:nvPr/>
        </p:nvSpPr>
        <p:spPr>
          <a:xfrm>
            <a:off x="2570480" y="5336116"/>
            <a:ext cx="281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DA5CB-15B7-4E5D-8797-31D6F0BFE3FE}"/>
              </a:ext>
            </a:extLst>
          </p:cNvPr>
          <p:cNvSpPr txBox="1"/>
          <p:nvPr/>
        </p:nvSpPr>
        <p:spPr>
          <a:xfrm>
            <a:off x="8615680" y="5336115"/>
            <a:ext cx="169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D0A47-F7D1-4679-BAC1-48FB5936A404}"/>
              </a:ext>
            </a:extLst>
          </p:cNvPr>
          <p:cNvSpPr txBox="1"/>
          <p:nvPr/>
        </p:nvSpPr>
        <p:spPr>
          <a:xfrm>
            <a:off x="980388" y="6108569"/>
            <a:ext cx="941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note that SCREEN and the Surface (upon which we’ll add stuff) will be used interchangeably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225DD-6857-40FF-9FA8-49E00A2C57A1}"/>
              </a:ext>
            </a:extLst>
          </p:cNvPr>
          <p:cNvSpPr/>
          <p:nvPr/>
        </p:nvSpPr>
        <p:spPr>
          <a:xfrm>
            <a:off x="838200" y="3572759"/>
            <a:ext cx="5260942" cy="772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9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651E-29A1-497A-BD66-B7877CD8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Axis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FBC8-4865-4766-A684-96A946CB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Before we go on to draw stuff, let’s have a quick look at how the axis/coordinate system used in PyGame (and indeed most other game engines!)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Normally, we use the cartesian system (i.e. x and y axis’)</a:t>
            </a:r>
          </a:p>
          <a:p>
            <a:endParaRPr lang="en-GB" dirty="0"/>
          </a:p>
          <a:p>
            <a:r>
              <a:rPr lang="en-GB" dirty="0"/>
              <a:t>PyGame however inverts the y-axis. Also, the origin (0, 0) is the top-left hand corner of the PyGame screen.</a:t>
            </a:r>
          </a:p>
        </p:txBody>
      </p:sp>
    </p:spTree>
    <p:extLst>
      <p:ext uri="{BB962C8B-B14F-4D97-AF65-F5344CB8AC3E}">
        <p14:creationId xmlns:p14="http://schemas.microsoft.com/office/powerpoint/2010/main" val="353277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847</Words>
  <Application>Microsoft Office PowerPoint</Application>
  <PresentationFormat>Widescreen</PresentationFormat>
  <Paragraphs>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PyGame Primer</vt:lpstr>
      <vt:lpstr>What’s the point of this primer</vt:lpstr>
      <vt:lpstr>What is PyGame? </vt:lpstr>
      <vt:lpstr>Let’s get started! (write the following)</vt:lpstr>
      <vt:lpstr>Result</vt:lpstr>
      <vt:lpstr>How to represent colour</vt:lpstr>
      <vt:lpstr>Some common colours</vt:lpstr>
      <vt:lpstr>How to get a blank (white) screen</vt:lpstr>
      <vt:lpstr>Axis </vt:lpstr>
      <vt:lpstr>PowerPoint Presentation</vt:lpstr>
      <vt:lpstr>PowerPoint Presentation</vt:lpstr>
      <vt:lpstr>Outputting text onto the screen</vt:lpstr>
      <vt:lpstr>How to draw shapes</vt:lpstr>
      <vt:lpstr>Drawing rectangle overview</vt:lpstr>
      <vt:lpstr>Drawing a rectangle example (1)</vt:lpstr>
      <vt:lpstr>Drawing rectangle example (2)</vt:lpstr>
      <vt:lpstr>Drawing a circle overview</vt:lpstr>
      <vt:lpstr>Drawing circle example (1)</vt:lpstr>
      <vt:lpstr>Drawing circle example (2)</vt:lpstr>
      <vt:lpstr>Drawing lines overview</vt:lpstr>
      <vt:lpstr>Drawing a line example (1)</vt:lpstr>
      <vt:lpstr>Drawing a line example (2)</vt:lpstr>
      <vt:lpstr>How to add sprites</vt:lpstr>
      <vt:lpstr>How to add sound</vt:lpstr>
      <vt:lpstr>Keyboard input (1) – Discrete input</vt:lpstr>
      <vt:lpstr>Keyboard input (2) – Continuous input</vt:lpstr>
      <vt:lpstr>Keyboard Input (3) - Extras</vt:lpstr>
      <vt:lpstr>Collision Detection</vt:lpstr>
      <vt:lpstr>So that concludes our PyGame Primer!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Primer</dc:title>
  <dc:creator>Dabeer Mirza</dc:creator>
  <cp:lastModifiedBy>Dabeer Mirza</cp:lastModifiedBy>
  <cp:revision>33</cp:revision>
  <dcterms:created xsi:type="dcterms:W3CDTF">2017-08-03T00:38:47Z</dcterms:created>
  <dcterms:modified xsi:type="dcterms:W3CDTF">2017-08-05T19:03:44Z</dcterms:modified>
</cp:coreProperties>
</file>